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b6fd3228f45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409a9d222e473e"/>
  </p:sldMasterIdLst>
  <p:sldIdLst>
    <p:sldId xmlns:r="http://schemas.openxmlformats.org/officeDocument/2006/relationships" id="256" r:id="R3dcf2816cc4043ee"/>
    <p:sldId xmlns:r="http://schemas.openxmlformats.org/officeDocument/2006/relationships" id="257" r:id="R0f9cb5f4b86046a5"/>
    <p:sldId xmlns:r="http://schemas.openxmlformats.org/officeDocument/2006/relationships" id="258" r:id="Ra2aaaa1ec1114e31"/>
    <p:sldId xmlns:r="http://schemas.openxmlformats.org/officeDocument/2006/relationships" id="259" r:id="Re350d0ff027f48d2"/>
    <p:sldId xmlns:r="http://schemas.openxmlformats.org/officeDocument/2006/relationships" id="260" r:id="Rcfe32bf0bee0410a"/>
    <p:sldId xmlns:r="http://schemas.openxmlformats.org/officeDocument/2006/relationships" id="261" r:id="R48b50d15e4a9424d"/>
    <p:sldId xmlns:r="http://schemas.openxmlformats.org/officeDocument/2006/relationships" id="262" r:id="Rabb83586441f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09a9d222e473e" /><Relationship Type="http://schemas.openxmlformats.org/officeDocument/2006/relationships/slide" Target="/ppt/slides/slide1.xml" Id="R3dcf2816cc4043ee" /><Relationship Type="http://schemas.openxmlformats.org/officeDocument/2006/relationships/slide" Target="/ppt/slides/slide2.xml" Id="R0f9cb5f4b86046a5" /><Relationship Type="http://schemas.openxmlformats.org/officeDocument/2006/relationships/slide" Target="/ppt/slides/slide3.xml" Id="Ra2aaaa1ec1114e31" /><Relationship Type="http://schemas.openxmlformats.org/officeDocument/2006/relationships/slide" Target="/ppt/slides/slide4.xml" Id="Re350d0ff027f48d2" /><Relationship Type="http://schemas.openxmlformats.org/officeDocument/2006/relationships/slide" Target="/ppt/slides/slide5.xml" Id="Rcfe32bf0bee0410a" /><Relationship Type="http://schemas.openxmlformats.org/officeDocument/2006/relationships/slide" Target="/ppt/slides/slide6.xml" Id="R48b50d15e4a9424d" /><Relationship Type="http://schemas.openxmlformats.org/officeDocument/2006/relationships/slide" Target="/ppt/slides/slide7.xml" Id="Rabb83586441f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f107ce9d1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85a92d38a45f8" /><Relationship Type="http://schemas.openxmlformats.org/officeDocument/2006/relationships/theme" Target="/ppt/slideMasters/theme/theme1.xml" Id="R7633638c30b04b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85a92d38a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ad7e885b9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07f777c8944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d79c50b0d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382b26982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8bf8f662c4f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e3731e9cf49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1b5fbfb5942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UELAND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UELAND INVESTMENT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−1 264 119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27 923 374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UELAND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57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