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98f1ccceb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f2221668e4f13"/>
  </p:sldMasterIdLst>
  <p:sldIdLst>
    <p:sldId xmlns:r="http://schemas.openxmlformats.org/officeDocument/2006/relationships" id="256" r:id="R4bd57e90e0b946fe"/>
    <p:sldId xmlns:r="http://schemas.openxmlformats.org/officeDocument/2006/relationships" id="257" r:id="Rd0dbb57caa7f4577"/>
    <p:sldId xmlns:r="http://schemas.openxmlformats.org/officeDocument/2006/relationships" id="258" r:id="Rf68aff2060104e14"/>
    <p:sldId xmlns:r="http://schemas.openxmlformats.org/officeDocument/2006/relationships" id="259" r:id="Rd2f840ab2dc64bdd"/>
    <p:sldId xmlns:r="http://schemas.openxmlformats.org/officeDocument/2006/relationships" id="260" r:id="Rc7a0480af1304d76"/>
    <p:sldId xmlns:r="http://schemas.openxmlformats.org/officeDocument/2006/relationships" id="261" r:id="Rcae7c3bc732b4ec1"/>
    <p:sldId xmlns:r="http://schemas.openxmlformats.org/officeDocument/2006/relationships" id="262" r:id="Rb618a488fb9c4d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f2221668e4f13" /><Relationship Type="http://schemas.openxmlformats.org/officeDocument/2006/relationships/slide" Target="/ppt/slides/slide1.xml" Id="R4bd57e90e0b946fe" /><Relationship Type="http://schemas.openxmlformats.org/officeDocument/2006/relationships/slide" Target="/ppt/slides/slide2.xml" Id="Rd0dbb57caa7f4577" /><Relationship Type="http://schemas.openxmlformats.org/officeDocument/2006/relationships/slide" Target="/ppt/slides/slide3.xml" Id="Rf68aff2060104e14" /><Relationship Type="http://schemas.openxmlformats.org/officeDocument/2006/relationships/slide" Target="/ppt/slides/slide4.xml" Id="Rd2f840ab2dc64bdd" /><Relationship Type="http://schemas.openxmlformats.org/officeDocument/2006/relationships/slide" Target="/ppt/slides/slide5.xml" Id="Rc7a0480af1304d76" /><Relationship Type="http://schemas.openxmlformats.org/officeDocument/2006/relationships/slide" Target="/ppt/slides/slide6.xml" Id="Rcae7c3bc732b4ec1" /><Relationship Type="http://schemas.openxmlformats.org/officeDocument/2006/relationships/slide" Target="/ppt/slides/slide7.xml" Id="Rb618a488fb9c4d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d3b11de50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2d386ee294667" /><Relationship Type="http://schemas.openxmlformats.org/officeDocument/2006/relationships/theme" Target="/ppt/slideMasters/theme/theme1.xml" Id="R70a009247ddd48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2d386ee2946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b92f61cf34a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9b00fc842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fd05dab5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19b197e32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5c0b269e4a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2f2dc67024d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2f6fad50a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