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0b7967ee5b47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deff0b29c74d11"/>
  </p:sldMasterIdLst>
  <p:sldIdLst>
    <p:sldId xmlns:r="http://schemas.openxmlformats.org/officeDocument/2006/relationships" id="256" r:id="Rf6a296f0aeb24f74"/>
    <p:sldId xmlns:r="http://schemas.openxmlformats.org/officeDocument/2006/relationships" id="257" r:id="R6d2bca1a44f145cc"/>
    <p:sldId xmlns:r="http://schemas.openxmlformats.org/officeDocument/2006/relationships" id="258" r:id="Rd7a7224b82654990"/>
    <p:sldId xmlns:r="http://schemas.openxmlformats.org/officeDocument/2006/relationships" id="259" r:id="R25fe382c8edf4b8d"/>
    <p:sldId xmlns:r="http://schemas.openxmlformats.org/officeDocument/2006/relationships" id="260" r:id="Rb5b0c886d71b406d"/>
    <p:sldId xmlns:r="http://schemas.openxmlformats.org/officeDocument/2006/relationships" id="261" r:id="R347f8f5d727f424c"/>
    <p:sldId xmlns:r="http://schemas.openxmlformats.org/officeDocument/2006/relationships" id="262" r:id="R78e43700a7a345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deff0b29c74d11" /><Relationship Type="http://schemas.openxmlformats.org/officeDocument/2006/relationships/slide" Target="/ppt/slides/slide1.xml" Id="Rf6a296f0aeb24f74" /><Relationship Type="http://schemas.openxmlformats.org/officeDocument/2006/relationships/slide" Target="/ppt/slides/slide2.xml" Id="R6d2bca1a44f145cc" /><Relationship Type="http://schemas.openxmlformats.org/officeDocument/2006/relationships/slide" Target="/ppt/slides/slide3.xml" Id="Rd7a7224b82654990" /><Relationship Type="http://schemas.openxmlformats.org/officeDocument/2006/relationships/slide" Target="/ppt/slides/slide4.xml" Id="R25fe382c8edf4b8d" /><Relationship Type="http://schemas.openxmlformats.org/officeDocument/2006/relationships/slide" Target="/ppt/slides/slide5.xml" Id="Rb5b0c886d71b406d" /><Relationship Type="http://schemas.openxmlformats.org/officeDocument/2006/relationships/slide" Target="/ppt/slides/slide6.xml" Id="R347f8f5d727f424c" /><Relationship Type="http://schemas.openxmlformats.org/officeDocument/2006/relationships/slide" Target="/ppt/slides/slide7.xml" Id="R78e43700a7a345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af605b925844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e5f9e14334579" /><Relationship Type="http://schemas.openxmlformats.org/officeDocument/2006/relationships/theme" Target="/ppt/slideMasters/theme/theme1.xml" Id="Raf46264881494c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ee5f9e143345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0cb18b5b64e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084237df14a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6330b6da94e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73658b57b4a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55c235e0b49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43185fa6d4d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1780c9cbc47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 VVS AS ble etablert [år] og holder til i Skibotn.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6 769 124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3 505 919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6 457 040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THILESEN SEPPOLA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ODD-EINAR THILESEN SEPPOLA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Gammelveien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9143 Skibotn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71 53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974 532 913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