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e65827adf94c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7590b10a364714"/>
  </p:sldMasterIdLst>
  <p:sldIdLst>
    <p:sldId xmlns:r="http://schemas.openxmlformats.org/officeDocument/2006/relationships" id="256" r:id="R89bd618dfeaa4b1e"/>
    <p:sldId xmlns:r="http://schemas.openxmlformats.org/officeDocument/2006/relationships" id="257" r:id="R62048c58e41f42cb"/>
    <p:sldId xmlns:r="http://schemas.openxmlformats.org/officeDocument/2006/relationships" id="258" r:id="Rfcb5685effdd4b8f"/>
    <p:sldId xmlns:r="http://schemas.openxmlformats.org/officeDocument/2006/relationships" id="259" r:id="Rf4a7d5a6d5ab4934"/>
    <p:sldId xmlns:r="http://schemas.openxmlformats.org/officeDocument/2006/relationships" id="260" r:id="R4836bce5df044658"/>
    <p:sldId xmlns:r="http://schemas.openxmlformats.org/officeDocument/2006/relationships" id="261" r:id="R8bdf9e0bb2e04b44"/>
    <p:sldId xmlns:r="http://schemas.openxmlformats.org/officeDocument/2006/relationships" id="262" r:id="R1df2023ab04c44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7590b10a364714" /><Relationship Type="http://schemas.openxmlformats.org/officeDocument/2006/relationships/slide" Target="/ppt/slides/slide1.xml" Id="R89bd618dfeaa4b1e" /><Relationship Type="http://schemas.openxmlformats.org/officeDocument/2006/relationships/slide" Target="/ppt/slides/slide2.xml" Id="R62048c58e41f42cb" /><Relationship Type="http://schemas.openxmlformats.org/officeDocument/2006/relationships/slide" Target="/ppt/slides/slide3.xml" Id="Rfcb5685effdd4b8f" /><Relationship Type="http://schemas.openxmlformats.org/officeDocument/2006/relationships/slide" Target="/ppt/slides/slide4.xml" Id="Rf4a7d5a6d5ab4934" /><Relationship Type="http://schemas.openxmlformats.org/officeDocument/2006/relationships/slide" Target="/ppt/slides/slide5.xml" Id="R4836bce5df044658" /><Relationship Type="http://schemas.openxmlformats.org/officeDocument/2006/relationships/slide" Target="/ppt/slides/slide6.xml" Id="R8bdf9e0bb2e04b44" /><Relationship Type="http://schemas.openxmlformats.org/officeDocument/2006/relationships/slide" Target="/ppt/slides/slide7.xml" Id="R1df2023ab04c44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5b92174eb241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15e6e54f5406a" /><Relationship Type="http://schemas.openxmlformats.org/officeDocument/2006/relationships/theme" Target="/ppt/slideMasters/theme/theme1.xml" Id="R42299a0c564d43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715e6e54f540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f7fd5e1ec42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4f845af6a4a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cb3366cda46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3fbef529040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f7f4741cb40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6cafb28c84b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a21c8ff9e44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VVS AS ble etablert [år] og holder til i Skibotn.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6 769 124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121 514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3 505 919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6 457 040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KJELL A THILESEN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ODD-E THILESEN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9143 Skibotn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71 53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