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65857eec0b44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dbdbe0297147d0"/>
  </p:sldMasterIdLst>
  <p:sldIdLst>
    <p:sldId xmlns:r="http://schemas.openxmlformats.org/officeDocument/2006/relationships" id="256" r:id="R3eff2543b5f94408"/>
    <p:sldId xmlns:r="http://schemas.openxmlformats.org/officeDocument/2006/relationships" id="257" r:id="R35770924f00c4b97"/>
    <p:sldId xmlns:r="http://schemas.openxmlformats.org/officeDocument/2006/relationships" id="258" r:id="R7fdc01e27dea45b7"/>
    <p:sldId xmlns:r="http://schemas.openxmlformats.org/officeDocument/2006/relationships" id="259" r:id="R01f01476623e4072"/>
    <p:sldId xmlns:r="http://schemas.openxmlformats.org/officeDocument/2006/relationships" id="260" r:id="Rf381330473bd42ae"/>
    <p:sldId xmlns:r="http://schemas.openxmlformats.org/officeDocument/2006/relationships" id="261" r:id="R4bddc97d6a0c4a33"/>
    <p:sldId xmlns:r="http://schemas.openxmlformats.org/officeDocument/2006/relationships" id="262" r:id="R0705703154cb49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dbdbe0297147d0" /><Relationship Type="http://schemas.openxmlformats.org/officeDocument/2006/relationships/slide" Target="/ppt/slides/slide1.xml" Id="R3eff2543b5f94408" /><Relationship Type="http://schemas.openxmlformats.org/officeDocument/2006/relationships/slide" Target="/ppt/slides/slide2.xml" Id="R35770924f00c4b97" /><Relationship Type="http://schemas.openxmlformats.org/officeDocument/2006/relationships/slide" Target="/ppt/slides/slide3.xml" Id="R7fdc01e27dea45b7" /><Relationship Type="http://schemas.openxmlformats.org/officeDocument/2006/relationships/slide" Target="/ppt/slides/slide4.xml" Id="R01f01476623e4072" /><Relationship Type="http://schemas.openxmlformats.org/officeDocument/2006/relationships/slide" Target="/ppt/slides/slide5.xml" Id="Rf381330473bd42ae" /><Relationship Type="http://schemas.openxmlformats.org/officeDocument/2006/relationships/slide" Target="/ppt/slides/slide6.xml" Id="R4bddc97d6a0c4a33" /><Relationship Type="http://schemas.openxmlformats.org/officeDocument/2006/relationships/slide" Target="/ppt/slides/slide7.xml" Id="R0705703154cb49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acb5368a84b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c206d8ddc4e32" /><Relationship Type="http://schemas.openxmlformats.org/officeDocument/2006/relationships/theme" Target="/ppt/slideMasters/theme/theme1.xml" Id="Rc6e95e583a3c42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ec206d8ddc4e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fcdd992e544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3f784aa4640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d4273278141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f5fc7b12b41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1d71d978143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dd0dbecc84e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695ee73f844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HAFSTAD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HAFSTAD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HAFSTAD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HAFSTAD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HAFSTAD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HAFSTAD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128 477 537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11 581 664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8 097 838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42 894 273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119 393 771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HAFSTAD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 HAFSTAD HOLDING AS  –  75,6 %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 HAFSTAD HOLDING AS  –  24,4 %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HAFSTAD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Hafstadvegen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39 59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974 536 935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HAFSTAD AS</a:t>
            </a:r>
          </a:p>
        </p:txBody>
      </p:sp>
    </p:spTree>
  </p:cSld>
  <p:clrMapOvr>
    <a:masterClrMapping xmlns:a="http://schemas.openxmlformats.org/drawingml/2006/main"/>
  </p:clrMapOvr>
</p:sld>
</file>