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ae76c918a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48c2d82614201"/>
  </p:sldMasterIdLst>
  <p:sldIdLst>
    <p:sldId xmlns:r="http://schemas.openxmlformats.org/officeDocument/2006/relationships" id="256" r:id="R2e0422a1f35c4033"/>
    <p:sldId xmlns:r="http://schemas.openxmlformats.org/officeDocument/2006/relationships" id="257" r:id="Rd50c839020c0418c"/>
    <p:sldId xmlns:r="http://schemas.openxmlformats.org/officeDocument/2006/relationships" id="258" r:id="Rcda4ce555eb54ee1"/>
    <p:sldId xmlns:r="http://schemas.openxmlformats.org/officeDocument/2006/relationships" id="259" r:id="Rce3c13f72f8e41d1"/>
    <p:sldId xmlns:r="http://schemas.openxmlformats.org/officeDocument/2006/relationships" id="260" r:id="Rf99f422540154c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48c2d82614201" /><Relationship Type="http://schemas.openxmlformats.org/officeDocument/2006/relationships/slide" Target="/ppt/slides/slide1.xml" Id="R2e0422a1f35c4033" /><Relationship Type="http://schemas.openxmlformats.org/officeDocument/2006/relationships/slide" Target="/ppt/slides/slide2.xml" Id="Rd50c839020c0418c" /><Relationship Type="http://schemas.openxmlformats.org/officeDocument/2006/relationships/slide" Target="/ppt/slides/slide3.xml" Id="Rcda4ce555eb54ee1" /><Relationship Type="http://schemas.openxmlformats.org/officeDocument/2006/relationships/slide" Target="/ppt/slides/slide4.xml" Id="Rce3c13f72f8e41d1" /><Relationship Type="http://schemas.openxmlformats.org/officeDocument/2006/relationships/slide" Target="/ppt/slides/slide5.xml" Id="Rf99f422540154c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dd3ac6f6640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8673c7ad349b7" /><Relationship Type="http://schemas.openxmlformats.org/officeDocument/2006/relationships/theme" Target="/ppt/slideMasters/theme/theme1.xml" Id="R814206d37354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8673c7ad3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b60b23b744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35d98e7be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183bbc453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22cbfab2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62a4c8298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