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e7f935f44240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f5a3f57f234de0"/>
  </p:sldMasterIdLst>
  <p:sldIdLst>
    <p:sldId xmlns:r="http://schemas.openxmlformats.org/officeDocument/2006/relationships" id="256" r:id="Rfc6ca9c5ab1e4b56"/>
    <p:sldId xmlns:r="http://schemas.openxmlformats.org/officeDocument/2006/relationships" id="257" r:id="R76a58a401b3f45f2"/>
    <p:sldId xmlns:r="http://schemas.openxmlformats.org/officeDocument/2006/relationships" id="258" r:id="R7d689f6fcffb4e77"/>
    <p:sldId xmlns:r="http://schemas.openxmlformats.org/officeDocument/2006/relationships" id="259" r:id="Re21260507bc44432"/>
    <p:sldId xmlns:r="http://schemas.openxmlformats.org/officeDocument/2006/relationships" id="260" r:id="Rd1e804537a6a43ce"/>
    <p:sldId xmlns:r="http://schemas.openxmlformats.org/officeDocument/2006/relationships" id="261" r:id="R55f82ccef67841ec"/>
    <p:sldId xmlns:r="http://schemas.openxmlformats.org/officeDocument/2006/relationships" id="262" r:id="R5b5d603d83a0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5a3f57f234de0" /><Relationship Type="http://schemas.openxmlformats.org/officeDocument/2006/relationships/slide" Target="/ppt/slides/slide1.xml" Id="Rfc6ca9c5ab1e4b56" /><Relationship Type="http://schemas.openxmlformats.org/officeDocument/2006/relationships/slide" Target="/ppt/slides/slide2.xml" Id="R76a58a401b3f45f2" /><Relationship Type="http://schemas.openxmlformats.org/officeDocument/2006/relationships/slide" Target="/ppt/slides/slide3.xml" Id="R7d689f6fcffb4e77" /><Relationship Type="http://schemas.openxmlformats.org/officeDocument/2006/relationships/slide" Target="/ppt/slides/slide4.xml" Id="Re21260507bc44432" /><Relationship Type="http://schemas.openxmlformats.org/officeDocument/2006/relationships/slide" Target="/ppt/slides/slide5.xml" Id="Rd1e804537a6a43ce" /><Relationship Type="http://schemas.openxmlformats.org/officeDocument/2006/relationships/slide" Target="/ppt/slides/slide6.xml" Id="R55f82ccef67841ec" /><Relationship Type="http://schemas.openxmlformats.org/officeDocument/2006/relationships/slide" Target="/ppt/slides/slide7.xml" Id="R5b5d603d83a0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edc9f867b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3784dd6664866" /><Relationship Type="http://schemas.openxmlformats.org/officeDocument/2006/relationships/theme" Target="/ppt/slideMasters/theme/theme1.xml" Id="R35d3d9632fb7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3784dd666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2e47403446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3a712b2f1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2a1963a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0afc811a4f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59ad2a6c9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77bbfc97046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35a0eacf9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MOSVOLD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NÆRING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−356 781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59 501 116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182 229 904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638 064 793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974 697 246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NÆRING AS</a:t>
            </a:r>
          </a:p>
        </p:txBody>
      </p:sp>
    </p:spTree>
  </p:cSld>
  <p:clrMapOvr>
    <a:masterClrMapping xmlns:a="http://schemas.openxmlformats.org/drawingml/2006/main"/>
  </p:clrMapOvr>
</p:sld>
</file>