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104435a20e43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4c704070e7488d"/>
  </p:sldMasterIdLst>
  <p:sldIdLst>
    <p:sldId xmlns:r="http://schemas.openxmlformats.org/officeDocument/2006/relationships" id="256" r:id="R12ee5f9c5786488a"/>
    <p:sldId xmlns:r="http://schemas.openxmlformats.org/officeDocument/2006/relationships" id="257" r:id="Rafe779aa685c4bd5"/>
    <p:sldId xmlns:r="http://schemas.openxmlformats.org/officeDocument/2006/relationships" id="258" r:id="R69d715848a6b4146"/>
    <p:sldId xmlns:r="http://schemas.openxmlformats.org/officeDocument/2006/relationships" id="259" r:id="R6377c758c94d40ce"/>
    <p:sldId xmlns:r="http://schemas.openxmlformats.org/officeDocument/2006/relationships" id="260" r:id="Rd619d7ef52cc49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4c704070e7488d" /><Relationship Type="http://schemas.openxmlformats.org/officeDocument/2006/relationships/slide" Target="/ppt/slides/slide1.xml" Id="R12ee5f9c5786488a" /><Relationship Type="http://schemas.openxmlformats.org/officeDocument/2006/relationships/slide" Target="/ppt/slides/slide2.xml" Id="Rafe779aa685c4bd5" /><Relationship Type="http://schemas.openxmlformats.org/officeDocument/2006/relationships/slide" Target="/ppt/slides/slide3.xml" Id="R69d715848a6b4146" /><Relationship Type="http://schemas.openxmlformats.org/officeDocument/2006/relationships/slide" Target="/ppt/slides/slide4.xml" Id="R6377c758c94d40ce" /><Relationship Type="http://schemas.openxmlformats.org/officeDocument/2006/relationships/slide" Target="/ppt/slides/slide5.xml" Id="Rd619d7ef52cc49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bb487c625f43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c0edcb437456f" /><Relationship Type="http://schemas.openxmlformats.org/officeDocument/2006/relationships/theme" Target="/ppt/slideMasters/theme/theme1.xml" Id="R3e1da3d34ec742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ac0edcb43745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6324177134e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a3fcdaaad45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7ba87ec6c4d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78b2147be44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aabcba84a4b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KOMMUNE BYRÅDSAVDELING FOR BYUTVIKLING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KOMMUNE BYRÅDSAVDELING FOR BYUTVIKLING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KOMMUNE BYRÅDSAVDELING FOR BYUTVIKLING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KOMMUNE BYRÅDSAVDELING FOR BYUTVIKLING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KOMMUNE BYRÅDSAVDELING FOR BYUTVIKLING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KOMMUNE BYRÅDSAVDELING FOR BYUTVIKLING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Rådhuset, Rådhusplassen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0037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postmottak@byr.oslo.kommune.no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974 770 482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KOMMUNE BYRÅDSAVDELING FOR BYUTVIKLING</a:t>
            </a:r>
          </a:p>
        </p:txBody>
      </p:sp>
    </p:spTree>
  </p:cSld>
  <p:clrMapOvr>
    <a:masterClrMapping xmlns:a="http://schemas.openxmlformats.org/drawingml/2006/main"/>
  </p:clrMapOvr>
</p:sld>
</file>