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376d04dde4b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7db2389164fff"/>
  </p:sldMasterIdLst>
  <p:sldIdLst>
    <p:sldId xmlns:r="http://schemas.openxmlformats.org/officeDocument/2006/relationships" id="256" r:id="Rbd64894cdac3433d"/>
    <p:sldId xmlns:r="http://schemas.openxmlformats.org/officeDocument/2006/relationships" id="257" r:id="Rc54f6e9fa3aa4444"/>
    <p:sldId xmlns:r="http://schemas.openxmlformats.org/officeDocument/2006/relationships" id="258" r:id="R5a96b52f734a4386"/>
    <p:sldId xmlns:r="http://schemas.openxmlformats.org/officeDocument/2006/relationships" id="259" r:id="R062c25e78c404192"/>
    <p:sldId xmlns:r="http://schemas.openxmlformats.org/officeDocument/2006/relationships" id="260" r:id="R06cd9dae1ea740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7db2389164fff" /><Relationship Type="http://schemas.openxmlformats.org/officeDocument/2006/relationships/slide" Target="/ppt/slides/slide1.xml" Id="Rbd64894cdac3433d" /><Relationship Type="http://schemas.openxmlformats.org/officeDocument/2006/relationships/slide" Target="/ppt/slides/slide2.xml" Id="Rc54f6e9fa3aa4444" /><Relationship Type="http://schemas.openxmlformats.org/officeDocument/2006/relationships/slide" Target="/ppt/slides/slide3.xml" Id="R5a96b52f734a4386" /><Relationship Type="http://schemas.openxmlformats.org/officeDocument/2006/relationships/slide" Target="/ppt/slides/slide4.xml" Id="R062c25e78c404192" /><Relationship Type="http://schemas.openxmlformats.org/officeDocument/2006/relationships/slide" Target="/ppt/slides/slide5.xml" Id="R06cd9dae1ea740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c49457c7e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101caa2d04f62" /><Relationship Type="http://schemas.openxmlformats.org/officeDocument/2006/relationships/theme" Target="/ppt/slideMasters/theme/theme1.xml" Id="R0feace94e46446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101caa2d0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6cb1e3a96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22b9659f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fd0fb04f5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5549afef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451be50c942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