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85dc3dd87c46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bf10e5dc9a4465"/>
  </p:sldMasterIdLst>
  <p:sldIdLst>
    <p:sldId xmlns:r="http://schemas.openxmlformats.org/officeDocument/2006/relationships" id="256" r:id="Rbe3f2c970f9e4ec6"/>
    <p:sldId xmlns:r="http://schemas.openxmlformats.org/officeDocument/2006/relationships" id="257" r:id="R222e6e3f065e4ad4"/>
    <p:sldId xmlns:r="http://schemas.openxmlformats.org/officeDocument/2006/relationships" id="258" r:id="R10c052e1673044ca"/>
    <p:sldId xmlns:r="http://schemas.openxmlformats.org/officeDocument/2006/relationships" id="259" r:id="Rd40f912718834722"/>
    <p:sldId xmlns:r="http://schemas.openxmlformats.org/officeDocument/2006/relationships" id="260" r:id="Rebdcb987b2fc45cd"/>
    <p:sldId xmlns:r="http://schemas.openxmlformats.org/officeDocument/2006/relationships" id="261" r:id="R382205a625c64ad4"/>
    <p:sldId xmlns:r="http://schemas.openxmlformats.org/officeDocument/2006/relationships" id="262" r:id="R4df16623817c4d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f10e5dc9a4465" /><Relationship Type="http://schemas.openxmlformats.org/officeDocument/2006/relationships/slide" Target="/ppt/slides/slide1.xml" Id="Rbe3f2c970f9e4ec6" /><Relationship Type="http://schemas.openxmlformats.org/officeDocument/2006/relationships/slide" Target="/ppt/slides/slide2.xml" Id="R222e6e3f065e4ad4" /><Relationship Type="http://schemas.openxmlformats.org/officeDocument/2006/relationships/slide" Target="/ppt/slides/slide3.xml" Id="R10c052e1673044ca" /><Relationship Type="http://schemas.openxmlformats.org/officeDocument/2006/relationships/slide" Target="/ppt/slides/slide4.xml" Id="Rd40f912718834722" /><Relationship Type="http://schemas.openxmlformats.org/officeDocument/2006/relationships/slide" Target="/ppt/slides/slide5.xml" Id="Rebdcb987b2fc45cd" /><Relationship Type="http://schemas.openxmlformats.org/officeDocument/2006/relationships/slide" Target="/ppt/slides/slide6.xml" Id="R382205a625c64ad4" /><Relationship Type="http://schemas.openxmlformats.org/officeDocument/2006/relationships/slide" Target="/ppt/slides/slide7.xml" Id="R4df16623817c4d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ec5e90ee5f42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089161bc34b4d" /><Relationship Type="http://schemas.openxmlformats.org/officeDocument/2006/relationships/theme" Target="/ppt/slideMasters/theme/theme1.xml" Id="R36922ea8123345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3089161bc34b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aef58d5e04f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025f5409f4a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3ad7cadeb47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379e9bd544d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68edb69d14d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375fe413b4b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73611c4b040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BRECHAN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BRECHAN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BRECHAN RØR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BRECHAN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BRECHAN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BRECHAN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1 045 059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1 093 196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1 303 172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BRECHAN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BRECHAN HÅVARD ARNE  –  36,0 %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REGIN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KLEMMETVOLL MONICA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BRECHAN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Stokkanhaugen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73937145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974 783 835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BRECHAN RØR AS</a:t>
            </a:r>
          </a:p>
        </p:txBody>
      </p:sp>
    </p:spTree>
  </p:cSld>
  <p:clrMapOvr>
    <a:masterClrMapping xmlns:a="http://schemas.openxmlformats.org/drawingml/2006/main"/>
  </p:clrMapOvr>
</p:sld>
</file>