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d5b553c76840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3cd8bfd0d64554"/>
  </p:sldMasterIdLst>
  <p:sldIdLst>
    <p:sldId xmlns:r="http://schemas.openxmlformats.org/officeDocument/2006/relationships" id="256" r:id="Rbbcfa6460fd44e86"/>
    <p:sldId xmlns:r="http://schemas.openxmlformats.org/officeDocument/2006/relationships" id="257" r:id="R9248ff5c283f43e1"/>
    <p:sldId xmlns:r="http://schemas.openxmlformats.org/officeDocument/2006/relationships" id="258" r:id="R4f45a2436d524307"/>
    <p:sldId xmlns:r="http://schemas.openxmlformats.org/officeDocument/2006/relationships" id="259" r:id="R96e3e5b0c4a84af3"/>
    <p:sldId xmlns:r="http://schemas.openxmlformats.org/officeDocument/2006/relationships" id="260" r:id="R796b56131f3943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3cd8bfd0d64554" /><Relationship Type="http://schemas.openxmlformats.org/officeDocument/2006/relationships/slide" Target="/ppt/slides/slide1.xml" Id="Rbbcfa6460fd44e86" /><Relationship Type="http://schemas.openxmlformats.org/officeDocument/2006/relationships/slide" Target="/ppt/slides/slide2.xml" Id="R9248ff5c283f43e1" /><Relationship Type="http://schemas.openxmlformats.org/officeDocument/2006/relationships/slide" Target="/ppt/slides/slide3.xml" Id="R4f45a2436d524307" /><Relationship Type="http://schemas.openxmlformats.org/officeDocument/2006/relationships/slide" Target="/ppt/slides/slide4.xml" Id="R96e3e5b0c4a84af3" /><Relationship Type="http://schemas.openxmlformats.org/officeDocument/2006/relationships/slide" Target="/ppt/slides/slide5.xml" Id="R796b56131f3943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766cdaa01a40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0e394494a429a" /><Relationship Type="http://schemas.openxmlformats.org/officeDocument/2006/relationships/theme" Target="/ppt/slideMasters/theme/theme1.xml" Id="R0369f8c3366e47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a0e394494a42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830954b9d42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fa6fa37234e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79a96a4cb4f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7ab8c99c94b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f5324436342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DATAFAGSKOLEN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DATAFAGSKOLEN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DATAFAGSKOLEN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DATAFAGSKOLEN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DATAFAGSKOLEN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DATAFAGSKOLEN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974 784 521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DATAFAGSKOLEN AS</a:t>
            </a:r>
          </a:p>
        </p:txBody>
      </p:sp>
    </p:spTree>
  </p:cSld>
  <p:clrMapOvr>
    <a:masterClrMapping xmlns:a="http://schemas.openxmlformats.org/drawingml/2006/main"/>
  </p:clrMapOvr>
</p:sld>
</file>