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9466d950f8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f9ddb7b38346b3"/>
  </p:sldMasterIdLst>
  <p:sldIdLst>
    <p:sldId xmlns:r="http://schemas.openxmlformats.org/officeDocument/2006/relationships" id="256" r:id="R69f4a15adbd144f7"/>
    <p:sldId xmlns:r="http://schemas.openxmlformats.org/officeDocument/2006/relationships" id="257" r:id="Rddc314cc51fa4df9"/>
    <p:sldId xmlns:r="http://schemas.openxmlformats.org/officeDocument/2006/relationships" id="258" r:id="R6902259130ff44f8"/>
    <p:sldId xmlns:r="http://schemas.openxmlformats.org/officeDocument/2006/relationships" id="259" r:id="R99d0e07026734d95"/>
    <p:sldId xmlns:r="http://schemas.openxmlformats.org/officeDocument/2006/relationships" id="260" r:id="R6674aaaeba174d7e"/>
    <p:sldId xmlns:r="http://schemas.openxmlformats.org/officeDocument/2006/relationships" id="261" r:id="R9f58ad11041b4e81"/>
    <p:sldId xmlns:r="http://schemas.openxmlformats.org/officeDocument/2006/relationships" id="262" r:id="R51571ecc07754e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9ddb7b38346b3" /><Relationship Type="http://schemas.openxmlformats.org/officeDocument/2006/relationships/slide" Target="/ppt/slides/slide1.xml" Id="R69f4a15adbd144f7" /><Relationship Type="http://schemas.openxmlformats.org/officeDocument/2006/relationships/slide" Target="/ppt/slides/slide2.xml" Id="Rddc314cc51fa4df9" /><Relationship Type="http://schemas.openxmlformats.org/officeDocument/2006/relationships/slide" Target="/ppt/slides/slide3.xml" Id="R6902259130ff44f8" /><Relationship Type="http://schemas.openxmlformats.org/officeDocument/2006/relationships/slide" Target="/ppt/slides/slide4.xml" Id="R99d0e07026734d95" /><Relationship Type="http://schemas.openxmlformats.org/officeDocument/2006/relationships/slide" Target="/ppt/slides/slide5.xml" Id="R6674aaaeba174d7e" /><Relationship Type="http://schemas.openxmlformats.org/officeDocument/2006/relationships/slide" Target="/ppt/slides/slide6.xml" Id="R9f58ad11041b4e81" /><Relationship Type="http://schemas.openxmlformats.org/officeDocument/2006/relationships/slide" Target="/ppt/slides/slide7.xml" Id="R51571ecc07754e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cd324480344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1adfe8ebb411e" /><Relationship Type="http://schemas.openxmlformats.org/officeDocument/2006/relationships/theme" Target="/ppt/slideMasters/theme/theme1.xml" Id="Rebb6a1dbbe8d4e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f1adfe8ebb41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dfe1c647b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19a6fda7440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41caa21414b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1d64e0e40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76c0a3a7f4f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97d6aa52540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efe7db3e248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MØLLER SYNERGI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SYNERGI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 SYNERGI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SYNERGI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SYNERGI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SYNERGI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75 135 257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902 879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1 033 581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3 758 839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24 577 353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SYNERGI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 MOBILITY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SYNERGI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Frysjaveien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03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www.moller.no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974 784 556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SYNERGI AS</a:t>
            </a:r>
          </a:p>
        </p:txBody>
      </p:sp>
    </p:spTree>
  </p:cSld>
  <p:clrMapOvr>
    <a:masterClrMapping xmlns:a="http://schemas.openxmlformats.org/drawingml/2006/main"/>
  </p:clrMapOvr>
</p:sld>
</file>