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43593b9b7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37dee940e408f"/>
  </p:sldMasterIdLst>
  <p:sldIdLst>
    <p:sldId xmlns:r="http://schemas.openxmlformats.org/officeDocument/2006/relationships" id="256" r:id="Rd63a1e789c744449"/>
    <p:sldId xmlns:r="http://schemas.openxmlformats.org/officeDocument/2006/relationships" id="257" r:id="R4774c7b7aa144f2f"/>
    <p:sldId xmlns:r="http://schemas.openxmlformats.org/officeDocument/2006/relationships" id="258" r:id="R07ec05fb4a8643b5"/>
    <p:sldId xmlns:r="http://schemas.openxmlformats.org/officeDocument/2006/relationships" id="259" r:id="R217e74693fea491b"/>
    <p:sldId xmlns:r="http://schemas.openxmlformats.org/officeDocument/2006/relationships" id="260" r:id="Rfd18c314497f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37dee940e408f" /><Relationship Type="http://schemas.openxmlformats.org/officeDocument/2006/relationships/slide" Target="/ppt/slides/slide1.xml" Id="Rd63a1e789c744449" /><Relationship Type="http://schemas.openxmlformats.org/officeDocument/2006/relationships/slide" Target="/ppt/slides/slide2.xml" Id="R4774c7b7aa144f2f" /><Relationship Type="http://schemas.openxmlformats.org/officeDocument/2006/relationships/slide" Target="/ppt/slides/slide3.xml" Id="R07ec05fb4a8643b5" /><Relationship Type="http://schemas.openxmlformats.org/officeDocument/2006/relationships/slide" Target="/ppt/slides/slide4.xml" Id="R217e74693fea491b" /><Relationship Type="http://schemas.openxmlformats.org/officeDocument/2006/relationships/slide" Target="/ppt/slides/slide5.xml" Id="Rfd18c314497f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706137753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e1c19ff2e4bcc" /><Relationship Type="http://schemas.openxmlformats.org/officeDocument/2006/relationships/theme" Target="/ppt/slideMasters/theme/theme1.xml" Id="R110e4b4238ed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be1c19ff2e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1b63167e7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3b255c773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4cecfb5b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1456fea70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b95eb2b245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FRIDALEN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FRIDALEN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FRIDALEN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FRIDALEN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FRIDALEN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FRIDALEN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Amundsens vei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fridalen.menighet@bergen.kirken.no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974 789 531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FRIDALEN SOKN</a:t>
            </a:r>
          </a:p>
        </p:txBody>
      </p:sp>
    </p:spTree>
  </p:cSld>
  <p:clrMapOvr>
    <a:masterClrMapping xmlns:a="http://schemas.openxmlformats.org/drawingml/2006/main"/>
  </p:clrMapOvr>
</p:sld>
</file>