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e21eca1f1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70902804ca4bb3"/>
  </p:sldMasterIdLst>
  <p:sldIdLst>
    <p:sldId xmlns:r="http://schemas.openxmlformats.org/officeDocument/2006/relationships" id="256" r:id="R40740178a4734ff7"/>
    <p:sldId xmlns:r="http://schemas.openxmlformats.org/officeDocument/2006/relationships" id="257" r:id="R93d9ce8cc38f4515"/>
    <p:sldId xmlns:r="http://schemas.openxmlformats.org/officeDocument/2006/relationships" id="258" r:id="R995b7bf51ae644ab"/>
    <p:sldId xmlns:r="http://schemas.openxmlformats.org/officeDocument/2006/relationships" id="259" r:id="Re5e83fe942104277"/>
    <p:sldId xmlns:r="http://schemas.openxmlformats.org/officeDocument/2006/relationships" id="260" r:id="Rbce5b0fd72a749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0902804ca4bb3" /><Relationship Type="http://schemas.openxmlformats.org/officeDocument/2006/relationships/slide" Target="/ppt/slides/slide1.xml" Id="R40740178a4734ff7" /><Relationship Type="http://schemas.openxmlformats.org/officeDocument/2006/relationships/slide" Target="/ppt/slides/slide2.xml" Id="R93d9ce8cc38f4515" /><Relationship Type="http://schemas.openxmlformats.org/officeDocument/2006/relationships/slide" Target="/ppt/slides/slide3.xml" Id="R995b7bf51ae644ab" /><Relationship Type="http://schemas.openxmlformats.org/officeDocument/2006/relationships/slide" Target="/ppt/slides/slide4.xml" Id="Re5e83fe942104277" /><Relationship Type="http://schemas.openxmlformats.org/officeDocument/2006/relationships/slide" Target="/ppt/slides/slide5.xml" Id="Rbce5b0fd72a749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296afa9c3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818029e324475" /><Relationship Type="http://schemas.openxmlformats.org/officeDocument/2006/relationships/theme" Target="/ppt/slideMasters/theme/theme1.xml" Id="R4097976048d8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1818029e3244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1aef7e82d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2cfedee38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bc07c829e41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ddb447ac7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671d8aa7f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KÅFJORD KOMMUNE SENTRALADMINISTRASJON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KÅFJORD KOMMUNE SENTRALADMINISTRASJON ble etablert [år] og holder til i Olderdalen.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9146 Olderdalen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974 794 721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