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e835b5f8f5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b1e10973d4a06"/>
  </p:sldMasterIdLst>
  <p:sldIdLst>
    <p:sldId xmlns:r="http://schemas.openxmlformats.org/officeDocument/2006/relationships" id="256" r:id="Rd66ef110522b4bd4"/>
    <p:sldId xmlns:r="http://schemas.openxmlformats.org/officeDocument/2006/relationships" id="257" r:id="R7ff583308fb341a9"/>
    <p:sldId xmlns:r="http://schemas.openxmlformats.org/officeDocument/2006/relationships" id="258" r:id="Rd4db07e4823046d2"/>
    <p:sldId xmlns:r="http://schemas.openxmlformats.org/officeDocument/2006/relationships" id="259" r:id="R08010adcae4a4715"/>
    <p:sldId xmlns:r="http://schemas.openxmlformats.org/officeDocument/2006/relationships" id="260" r:id="R08b11e77e40a4213"/>
    <p:sldId xmlns:r="http://schemas.openxmlformats.org/officeDocument/2006/relationships" id="261" r:id="Rfcda663a6fb0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b1e10973d4a06" /><Relationship Type="http://schemas.openxmlformats.org/officeDocument/2006/relationships/slide" Target="/ppt/slides/slide1.xml" Id="Rd66ef110522b4bd4" /><Relationship Type="http://schemas.openxmlformats.org/officeDocument/2006/relationships/slide" Target="/ppt/slides/slide2.xml" Id="R7ff583308fb341a9" /><Relationship Type="http://schemas.openxmlformats.org/officeDocument/2006/relationships/slide" Target="/ppt/slides/slide3.xml" Id="Rd4db07e4823046d2" /><Relationship Type="http://schemas.openxmlformats.org/officeDocument/2006/relationships/slide" Target="/ppt/slides/slide4.xml" Id="R08010adcae4a4715" /><Relationship Type="http://schemas.openxmlformats.org/officeDocument/2006/relationships/slide" Target="/ppt/slides/slide5.xml" Id="R08b11e77e40a4213" /><Relationship Type="http://schemas.openxmlformats.org/officeDocument/2006/relationships/slide" Target="/ppt/slides/slide6.xml" Id="Rfcda663a6fb0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f9a32a07244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1659e298d4930" /><Relationship Type="http://schemas.openxmlformats.org/officeDocument/2006/relationships/theme" Target="/ppt/slideMasters/theme/theme1.xml" Id="Rcd9bd8c3ffa7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f1659e298d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786dcf93c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b71366322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33110bdc048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7787d0257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8b1a2760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d0e43c834c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SIMAS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SIMAS IKS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112 330 879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10 725 708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6 944 192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46 314 008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145 447 670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Festingdalsvegen 368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65 70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post@simas.no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974 888 076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