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a51997509c4e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411cba69604d85"/>
  </p:sldMasterIdLst>
  <p:sldIdLst>
    <p:sldId xmlns:r="http://schemas.openxmlformats.org/officeDocument/2006/relationships" id="256" r:id="Rf990f12ecac34c34"/>
    <p:sldId xmlns:r="http://schemas.openxmlformats.org/officeDocument/2006/relationships" id="257" r:id="R76c3f88adbc04491"/>
    <p:sldId xmlns:r="http://schemas.openxmlformats.org/officeDocument/2006/relationships" id="258" r:id="R869df078c1264399"/>
    <p:sldId xmlns:r="http://schemas.openxmlformats.org/officeDocument/2006/relationships" id="259" r:id="R27c725dca3504df0"/>
    <p:sldId xmlns:r="http://schemas.openxmlformats.org/officeDocument/2006/relationships" id="260" r:id="R0c7cd8bdec1c4d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11cba69604d85" /><Relationship Type="http://schemas.openxmlformats.org/officeDocument/2006/relationships/slide" Target="/ppt/slides/slide1.xml" Id="Rf990f12ecac34c34" /><Relationship Type="http://schemas.openxmlformats.org/officeDocument/2006/relationships/slide" Target="/ppt/slides/slide2.xml" Id="R76c3f88adbc04491" /><Relationship Type="http://schemas.openxmlformats.org/officeDocument/2006/relationships/slide" Target="/ppt/slides/slide3.xml" Id="R869df078c1264399" /><Relationship Type="http://schemas.openxmlformats.org/officeDocument/2006/relationships/slide" Target="/ppt/slides/slide4.xml" Id="R27c725dca3504df0" /><Relationship Type="http://schemas.openxmlformats.org/officeDocument/2006/relationships/slide" Target="/ppt/slides/slide5.xml" Id="R0c7cd8bdec1c4d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02e1f80b945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b3add54df40ad" /><Relationship Type="http://schemas.openxmlformats.org/officeDocument/2006/relationships/theme" Target="/ppt/slideMasters/theme/theme1.xml" Id="R3692d7b72c89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ab3add54df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641166f3342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3317b8df64d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d79b220d940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14ceebe2948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ba100e0a644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BAKER HANSEN STAMSUND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HANSEN STAMSUND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 HANSEN STAMSUND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HANSEN STAMSUND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HANSEN STAMSUND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HANSEN STAMSUND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974 906 821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HANSEN STAMSUND AS</a:t>
            </a:r>
          </a:p>
        </p:txBody>
      </p:sp>
    </p:spTree>
  </p:cSld>
  <p:clrMapOvr>
    <a:masterClrMapping xmlns:a="http://schemas.openxmlformats.org/drawingml/2006/main"/>
  </p:clrMapOvr>
</p:sld>
</file>