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c1a08a703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25e59f234438a"/>
  </p:sldMasterIdLst>
  <p:sldIdLst>
    <p:sldId xmlns:r="http://schemas.openxmlformats.org/officeDocument/2006/relationships" id="256" r:id="Rff276f1f67914863"/>
    <p:sldId xmlns:r="http://schemas.openxmlformats.org/officeDocument/2006/relationships" id="257" r:id="R1b0ca5c5cf704b6f"/>
    <p:sldId xmlns:r="http://schemas.openxmlformats.org/officeDocument/2006/relationships" id="258" r:id="R416f996096634a69"/>
    <p:sldId xmlns:r="http://schemas.openxmlformats.org/officeDocument/2006/relationships" id="259" r:id="R580861faf31e421e"/>
    <p:sldId xmlns:r="http://schemas.openxmlformats.org/officeDocument/2006/relationships" id="260" r:id="R2fd965eb642b420a"/>
    <p:sldId xmlns:r="http://schemas.openxmlformats.org/officeDocument/2006/relationships" id="261" r:id="R484e03bc21c34f4f"/>
    <p:sldId xmlns:r="http://schemas.openxmlformats.org/officeDocument/2006/relationships" id="262" r:id="R961b925b5870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25e59f234438a" /><Relationship Type="http://schemas.openxmlformats.org/officeDocument/2006/relationships/slide" Target="/ppt/slides/slide1.xml" Id="Rff276f1f67914863" /><Relationship Type="http://schemas.openxmlformats.org/officeDocument/2006/relationships/slide" Target="/ppt/slides/slide2.xml" Id="R1b0ca5c5cf704b6f" /><Relationship Type="http://schemas.openxmlformats.org/officeDocument/2006/relationships/slide" Target="/ppt/slides/slide3.xml" Id="R416f996096634a69" /><Relationship Type="http://schemas.openxmlformats.org/officeDocument/2006/relationships/slide" Target="/ppt/slides/slide4.xml" Id="R580861faf31e421e" /><Relationship Type="http://schemas.openxmlformats.org/officeDocument/2006/relationships/slide" Target="/ppt/slides/slide5.xml" Id="R2fd965eb642b420a" /><Relationship Type="http://schemas.openxmlformats.org/officeDocument/2006/relationships/slide" Target="/ppt/slides/slide6.xml" Id="R484e03bc21c34f4f" /><Relationship Type="http://schemas.openxmlformats.org/officeDocument/2006/relationships/slide" Target="/ppt/slides/slide7.xml" Id="R961b925b5870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ead3004dc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755f053d4b41" /><Relationship Type="http://schemas.openxmlformats.org/officeDocument/2006/relationships/theme" Target="/ppt/slideMasters/theme/theme1.xml" Id="Redd35020ca5d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4755f053d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95fd5de6e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aca11d036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15eeffda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60333bd9248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a1e85caa1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6a2138d245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323bb334d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ANSSEC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ANSSEC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1 523 147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28 886 755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43 829 141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HESKJE LEIDULF  –  98,6 %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FORTHUN AS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Luramyrveien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67 88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975 333 000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ANSSEC HOLDING AS</a:t>
            </a:r>
          </a:p>
        </p:txBody>
      </p:sp>
    </p:spTree>
  </p:cSld>
  <p:clrMapOvr>
    <a:masterClrMapping xmlns:a="http://schemas.openxmlformats.org/drawingml/2006/main"/>
  </p:clrMapOvr>
</p:sld>
</file>