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640c434f0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b2f813c404026"/>
  </p:sldMasterIdLst>
  <p:sldIdLst>
    <p:sldId xmlns:r="http://schemas.openxmlformats.org/officeDocument/2006/relationships" id="256" r:id="Rb1937ebda2494bf8"/>
    <p:sldId xmlns:r="http://schemas.openxmlformats.org/officeDocument/2006/relationships" id="257" r:id="R9b3f0bf752ae4ba2"/>
    <p:sldId xmlns:r="http://schemas.openxmlformats.org/officeDocument/2006/relationships" id="258" r:id="R3a1a8f686d1b4574"/>
    <p:sldId xmlns:r="http://schemas.openxmlformats.org/officeDocument/2006/relationships" id="259" r:id="R6388a4d6fb264f3c"/>
    <p:sldId xmlns:r="http://schemas.openxmlformats.org/officeDocument/2006/relationships" id="260" r:id="Rb8956af73a70434f"/>
    <p:sldId xmlns:r="http://schemas.openxmlformats.org/officeDocument/2006/relationships" id="261" r:id="R8b9d1961b55546b1"/>
    <p:sldId xmlns:r="http://schemas.openxmlformats.org/officeDocument/2006/relationships" id="262" r:id="Rbe9a474b4b5b46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b2f813c404026" /><Relationship Type="http://schemas.openxmlformats.org/officeDocument/2006/relationships/slide" Target="/ppt/slides/slide1.xml" Id="Rb1937ebda2494bf8" /><Relationship Type="http://schemas.openxmlformats.org/officeDocument/2006/relationships/slide" Target="/ppt/slides/slide2.xml" Id="R9b3f0bf752ae4ba2" /><Relationship Type="http://schemas.openxmlformats.org/officeDocument/2006/relationships/slide" Target="/ppt/slides/slide3.xml" Id="R3a1a8f686d1b4574" /><Relationship Type="http://schemas.openxmlformats.org/officeDocument/2006/relationships/slide" Target="/ppt/slides/slide4.xml" Id="R6388a4d6fb264f3c" /><Relationship Type="http://schemas.openxmlformats.org/officeDocument/2006/relationships/slide" Target="/ppt/slides/slide5.xml" Id="Rb8956af73a70434f" /><Relationship Type="http://schemas.openxmlformats.org/officeDocument/2006/relationships/slide" Target="/ppt/slides/slide6.xml" Id="R8b9d1961b55546b1" /><Relationship Type="http://schemas.openxmlformats.org/officeDocument/2006/relationships/slide" Target="/ppt/slides/slide7.xml" Id="Rbe9a474b4b5b46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db06a4a8f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6dcdb0b794c6f" /><Relationship Type="http://schemas.openxmlformats.org/officeDocument/2006/relationships/theme" Target="/ppt/slideMasters/theme/theme1.xml" Id="R8ee11f4c7e13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36dcdb0b79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458a39ffe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5bb391295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2ec6bf7049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225dc4afa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19e34e82c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e69a7d4c7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e3ae05eda49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ESTATE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ESTATE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6 759 175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7 696 626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YOUNAS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63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975 346 641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