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b4ce1c1fca41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90b1febee04b79"/>
  </p:sldMasterIdLst>
  <p:sldIdLst>
    <p:sldId xmlns:r="http://schemas.openxmlformats.org/officeDocument/2006/relationships" id="256" r:id="Rd053d44267624dbd"/>
    <p:sldId xmlns:r="http://schemas.openxmlformats.org/officeDocument/2006/relationships" id="257" r:id="R54a00d025a2849a5"/>
    <p:sldId xmlns:r="http://schemas.openxmlformats.org/officeDocument/2006/relationships" id="258" r:id="R545c24582fd24bf9"/>
    <p:sldId xmlns:r="http://schemas.openxmlformats.org/officeDocument/2006/relationships" id="259" r:id="R2c2680f45ea74008"/>
    <p:sldId xmlns:r="http://schemas.openxmlformats.org/officeDocument/2006/relationships" id="260" r:id="Rd18da36632514080"/>
    <p:sldId xmlns:r="http://schemas.openxmlformats.org/officeDocument/2006/relationships" id="261" r:id="R7074a19b86204024"/>
    <p:sldId xmlns:r="http://schemas.openxmlformats.org/officeDocument/2006/relationships" id="262" r:id="R1ad24fc5674e42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90b1febee04b79" /><Relationship Type="http://schemas.openxmlformats.org/officeDocument/2006/relationships/slide" Target="/ppt/slides/slide1.xml" Id="Rd053d44267624dbd" /><Relationship Type="http://schemas.openxmlformats.org/officeDocument/2006/relationships/slide" Target="/ppt/slides/slide2.xml" Id="R54a00d025a2849a5" /><Relationship Type="http://schemas.openxmlformats.org/officeDocument/2006/relationships/slide" Target="/ppt/slides/slide3.xml" Id="R545c24582fd24bf9" /><Relationship Type="http://schemas.openxmlformats.org/officeDocument/2006/relationships/slide" Target="/ppt/slides/slide4.xml" Id="R2c2680f45ea74008" /><Relationship Type="http://schemas.openxmlformats.org/officeDocument/2006/relationships/slide" Target="/ppt/slides/slide5.xml" Id="Rd18da36632514080" /><Relationship Type="http://schemas.openxmlformats.org/officeDocument/2006/relationships/slide" Target="/ppt/slides/slide6.xml" Id="R7074a19b86204024" /><Relationship Type="http://schemas.openxmlformats.org/officeDocument/2006/relationships/slide" Target="/ppt/slides/slide7.xml" Id="R1ad24fc5674e42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7333de820a40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5365983f5484c" /><Relationship Type="http://schemas.openxmlformats.org/officeDocument/2006/relationships/theme" Target="/ppt/slideMasters/theme/theme1.xml" Id="Rca33cc07802f46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d5365983f548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697fd4aac4c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fb6b369f546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1729d81f746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d5c79cfe741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2c0ec63ef49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7264f407745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fb49545054c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HEDALM ANEBYHUS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HEDALM ANEBYHUS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HEDALM ANEBYHUS AS ble etablert [år] og holder til i Ilseng.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HEDALM ANEBYHUS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HEDALM ANEBYHUS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HEDALM ANEBYHUS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64 165 797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−10 825 243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−12 977 056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−8 941 572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64 330 293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HEDALM ANEBYHUS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HEDALM ANEBYHUS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HEDALM ANEBYHUS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Linjevegen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2344 Ilseng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975 384 365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HEDALM ANEBYHUS AS</a:t>
            </a:r>
          </a:p>
        </p:txBody>
      </p:sp>
    </p:spTree>
  </p:cSld>
  <p:clrMapOvr>
    <a:masterClrMapping xmlns:a="http://schemas.openxmlformats.org/drawingml/2006/main"/>
  </p:clrMapOvr>
</p:sld>
</file>