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2da52ec4f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6d1a2ba174916"/>
  </p:sldMasterIdLst>
  <p:sldIdLst>
    <p:sldId xmlns:r="http://schemas.openxmlformats.org/officeDocument/2006/relationships" id="256" r:id="R1d5c1bf141ae4211"/>
    <p:sldId xmlns:r="http://schemas.openxmlformats.org/officeDocument/2006/relationships" id="257" r:id="R0f589cd95ac5440c"/>
    <p:sldId xmlns:r="http://schemas.openxmlformats.org/officeDocument/2006/relationships" id="258" r:id="R463bab1bb2354612"/>
    <p:sldId xmlns:r="http://schemas.openxmlformats.org/officeDocument/2006/relationships" id="259" r:id="R11421be80c7743e4"/>
    <p:sldId xmlns:r="http://schemas.openxmlformats.org/officeDocument/2006/relationships" id="260" r:id="Rf8145f5d687748c4"/>
    <p:sldId xmlns:r="http://schemas.openxmlformats.org/officeDocument/2006/relationships" id="261" r:id="R74274ccb5c6846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6d1a2ba174916" /><Relationship Type="http://schemas.openxmlformats.org/officeDocument/2006/relationships/slide" Target="/ppt/slides/slide1.xml" Id="R1d5c1bf141ae4211" /><Relationship Type="http://schemas.openxmlformats.org/officeDocument/2006/relationships/slide" Target="/ppt/slides/slide2.xml" Id="R0f589cd95ac5440c" /><Relationship Type="http://schemas.openxmlformats.org/officeDocument/2006/relationships/slide" Target="/ppt/slides/slide3.xml" Id="R463bab1bb2354612" /><Relationship Type="http://schemas.openxmlformats.org/officeDocument/2006/relationships/slide" Target="/ppt/slides/slide4.xml" Id="R11421be80c7743e4" /><Relationship Type="http://schemas.openxmlformats.org/officeDocument/2006/relationships/slide" Target="/ppt/slides/slide5.xml" Id="Rf8145f5d687748c4" /><Relationship Type="http://schemas.openxmlformats.org/officeDocument/2006/relationships/slide" Target="/ppt/slides/slide6.xml" Id="R74274ccb5c6846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afb1b5800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bbd638cf1463e" /><Relationship Type="http://schemas.openxmlformats.org/officeDocument/2006/relationships/theme" Target="/ppt/slideMasters/theme/theme1.xml" Id="R05e2a47c83bb47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cbbd638cf146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0f0be2472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14543039f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2c286cf684c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9851e7a7c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7ce92cec345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40727efee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