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defd1deb6746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4206540d3e442b"/>
  </p:sldMasterIdLst>
  <p:sldIdLst>
    <p:sldId xmlns:r="http://schemas.openxmlformats.org/officeDocument/2006/relationships" id="256" r:id="R71b5e4f7059c4cce"/>
    <p:sldId xmlns:r="http://schemas.openxmlformats.org/officeDocument/2006/relationships" id="257" r:id="R8417e5b10dd3450d"/>
    <p:sldId xmlns:r="http://schemas.openxmlformats.org/officeDocument/2006/relationships" id="258" r:id="Rd42e049ac8b14331"/>
    <p:sldId xmlns:r="http://schemas.openxmlformats.org/officeDocument/2006/relationships" id="259" r:id="R5c71cb80cb39406e"/>
    <p:sldId xmlns:r="http://schemas.openxmlformats.org/officeDocument/2006/relationships" id="260" r:id="Rc48adf28e73343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4206540d3e442b" /><Relationship Type="http://schemas.openxmlformats.org/officeDocument/2006/relationships/slide" Target="/ppt/slides/slide1.xml" Id="R71b5e4f7059c4cce" /><Relationship Type="http://schemas.openxmlformats.org/officeDocument/2006/relationships/slide" Target="/ppt/slides/slide2.xml" Id="R8417e5b10dd3450d" /><Relationship Type="http://schemas.openxmlformats.org/officeDocument/2006/relationships/slide" Target="/ppt/slides/slide3.xml" Id="Rd42e049ac8b14331" /><Relationship Type="http://schemas.openxmlformats.org/officeDocument/2006/relationships/slide" Target="/ppt/slides/slide4.xml" Id="R5c71cb80cb39406e" /><Relationship Type="http://schemas.openxmlformats.org/officeDocument/2006/relationships/slide" Target="/ppt/slides/slide5.xml" Id="Rc48adf28e73343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c45f1c307645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b6a73494e4f08" /><Relationship Type="http://schemas.openxmlformats.org/officeDocument/2006/relationships/theme" Target="/ppt/slideMasters/theme/theme1.xml" Id="R8e3c4b098c674b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cb6a73494e4f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8a98df9334f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265a0755844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c21e6f6614e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fd2fa0b5a54b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b924c2be74a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GJERSTAD HISTORIELAG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GJERSTAD HISTORIELAG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GJERSTAD HISTORIELAG ble etablert [år] og holder til i Sundebru.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GJERSTAD HISTORIELAG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GJERSTAD HISTORIELAG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GJERSTAD HISTORIELAG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Kristen Strat, Verksveien 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4993 Sundebru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www.gjh.no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975 427 633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GJERSTAD HISTORIELAG</a:t>
            </a:r>
          </a:p>
        </p:txBody>
      </p:sp>
    </p:spTree>
  </p:cSld>
  <p:clrMapOvr>
    <a:masterClrMapping xmlns:a="http://schemas.openxmlformats.org/drawingml/2006/main"/>
  </p:clrMapOvr>
</p:sld>
</file>