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797e84b55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754b5118b45b0"/>
  </p:sldMasterIdLst>
  <p:sldIdLst>
    <p:sldId xmlns:r="http://schemas.openxmlformats.org/officeDocument/2006/relationships" id="256" r:id="R4dd0a7c349f64692"/>
    <p:sldId xmlns:r="http://schemas.openxmlformats.org/officeDocument/2006/relationships" id="257" r:id="R8b96d14c724b462a"/>
    <p:sldId xmlns:r="http://schemas.openxmlformats.org/officeDocument/2006/relationships" id="258" r:id="R9aed6936efde447b"/>
    <p:sldId xmlns:r="http://schemas.openxmlformats.org/officeDocument/2006/relationships" id="259" r:id="Recb001a7f5554503"/>
    <p:sldId xmlns:r="http://schemas.openxmlformats.org/officeDocument/2006/relationships" id="260" r:id="R14c7fa48161d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754b5118b45b0" /><Relationship Type="http://schemas.openxmlformats.org/officeDocument/2006/relationships/slide" Target="/ppt/slides/slide1.xml" Id="R4dd0a7c349f64692" /><Relationship Type="http://schemas.openxmlformats.org/officeDocument/2006/relationships/slide" Target="/ppt/slides/slide2.xml" Id="R8b96d14c724b462a" /><Relationship Type="http://schemas.openxmlformats.org/officeDocument/2006/relationships/slide" Target="/ppt/slides/slide3.xml" Id="R9aed6936efde447b" /><Relationship Type="http://schemas.openxmlformats.org/officeDocument/2006/relationships/slide" Target="/ppt/slides/slide4.xml" Id="Recb001a7f5554503" /><Relationship Type="http://schemas.openxmlformats.org/officeDocument/2006/relationships/slide" Target="/ppt/slides/slide5.xml" Id="R14c7fa48161d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268933b7e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df7dff17549ef" /><Relationship Type="http://schemas.openxmlformats.org/officeDocument/2006/relationships/theme" Target="/ppt/slideMasters/theme/theme1.xml" Id="R21a5957351f4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df7dff175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d94da8cd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5c0d4e83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408f35d6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0d54a05b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660fcb877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