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801604ab774f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f36c96748c424c"/>
  </p:sldMasterIdLst>
  <p:sldIdLst>
    <p:sldId xmlns:r="http://schemas.openxmlformats.org/officeDocument/2006/relationships" id="256" r:id="Rf72b292483174a9f"/>
    <p:sldId xmlns:r="http://schemas.openxmlformats.org/officeDocument/2006/relationships" id="257" r:id="R8f9912da96ef4405"/>
    <p:sldId xmlns:r="http://schemas.openxmlformats.org/officeDocument/2006/relationships" id="258" r:id="R95559e78f8864625"/>
    <p:sldId xmlns:r="http://schemas.openxmlformats.org/officeDocument/2006/relationships" id="259" r:id="Rf6dabd2be6d84266"/>
    <p:sldId xmlns:r="http://schemas.openxmlformats.org/officeDocument/2006/relationships" id="260" r:id="R8fa918976f28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36c96748c424c" /><Relationship Type="http://schemas.openxmlformats.org/officeDocument/2006/relationships/slide" Target="/ppt/slides/slide1.xml" Id="Rf72b292483174a9f" /><Relationship Type="http://schemas.openxmlformats.org/officeDocument/2006/relationships/slide" Target="/ppt/slides/slide2.xml" Id="R8f9912da96ef4405" /><Relationship Type="http://schemas.openxmlformats.org/officeDocument/2006/relationships/slide" Target="/ppt/slides/slide3.xml" Id="R95559e78f8864625" /><Relationship Type="http://schemas.openxmlformats.org/officeDocument/2006/relationships/slide" Target="/ppt/slides/slide4.xml" Id="Rf6dabd2be6d84266" /><Relationship Type="http://schemas.openxmlformats.org/officeDocument/2006/relationships/slide" Target="/ppt/slides/slide5.xml" Id="R8fa918976f28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a9b6c568648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e057ed3394998" /><Relationship Type="http://schemas.openxmlformats.org/officeDocument/2006/relationships/theme" Target="/ppt/slideMasters/theme/theme1.xml" Id="Rfbe6fc835b534b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7e057ed33949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0416a9bb4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8a659a4754d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59db67d5a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0d8ee45e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7f30da8f443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ØVERHAUG-VIINIKKA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ØVERHAUG-VIINIKKA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ØVERHAUG-VIINIKKA ANS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ØVERHAUG-VIINIKKA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ØVERHAUG-VIINIKKA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ØVERHAUG-VIINIKKA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975 441 504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ØVERHAUG-VIINIKKA ANS</a:t>
            </a:r>
          </a:p>
        </p:txBody>
      </p:sp>
    </p:spTree>
  </p:cSld>
  <p:clrMapOvr>
    <a:masterClrMapping xmlns:a="http://schemas.openxmlformats.org/drawingml/2006/main"/>
  </p:clrMapOvr>
</p:sld>
</file>