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5d6a3139f7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95781bef1648d9"/>
  </p:sldMasterIdLst>
  <p:sldIdLst>
    <p:sldId xmlns:r="http://schemas.openxmlformats.org/officeDocument/2006/relationships" id="256" r:id="Rf856a11e292446e9"/>
    <p:sldId xmlns:r="http://schemas.openxmlformats.org/officeDocument/2006/relationships" id="257" r:id="R9cef92b3da2541af"/>
    <p:sldId xmlns:r="http://schemas.openxmlformats.org/officeDocument/2006/relationships" id="258" r:id="Rb5728ab3fc08459a"/>
    <p:sldId xmlns:r="http://schemas.openxmlformats.org/officeDocument/2006/relationships" id="259" r:id="R838c4c6b8bd04d3d"/>
    <p:sldId xmlns:r="http://schemas.openxmlformats.org/officeDocument/2006/relationships" id="260" r:id="R91acd0b4a5374e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5781bef1648d9" /><Relationship Type="http://schemas.openxmlformats.org/officeDocument/2006/relationships/slide" Target="/ppt/slides/slide1.xml" Id="Rf856a11e292446e9" /><Relationship Type="http://schemas.openxmlformats.org/officeDocument/2006/relationships/slide" Target="/ppt/slides/slide2.xml" Id="R9cef92b3da2541af" /><Relationship Type="http://schemas.openxmlformats.org/officeDocument/2006/relationships/slide" Target="/ppt/slides/slide3.xml" Id="Rb5728ab3fc08459a" /><Relationship Type="http://schemas.openxmlformats.org/officeDocument/2006/relationships/slide" Target="/ppt/slides/slide4.xml" Id="R838c4c6b8bd04d3d" /><Relationship Type="http://schemas.openxmlformats.org/officeDocument/2006/relationships/slide" Target="/ppt/slides/slide5.xml" Id="R91acd0b4a5374e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9feff6e98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ec9fce6a74395" /><Relationship Type="http://schemas.openxmlformats.org/officeDocument/2006/relationships/theme" Target="/ppt/slideMasters/theme/theme1.xml" Id="R218b77d4054444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ec9fce6a7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d17002b434d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1e6265036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db452b114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8094c51bc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d54153048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