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e031068d274f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3d2e343884ca4"/>
  </p:sldMasterIdLst>
  <p:sldIdLst>
    <p:sldId xmlns:r="http://schemas.openxmlformats.org/officeDocument/2006/relationships" id="256" r:id="R0d929d4c7dbc42ab"/>
    <p:sldId xmlns:r="http://schemas.openxmlformats.org/officeDocument/2006/relationships" id="257" r:id="R6cb57fead7514f50"/>
    <p:sldId xmlns:r="http://schemas.openxmlformats.org/officeDocument/2006/relationships" id="258" r:id="R0cdbc4dccf1e46a8"/>
    <p:sldId xmlns:r="http://schemas.openxmlformats.org/officeDocument/2006/relationships" id="259" r:id="R33bc744fa0ad4521"/>
    <p:sldId xmlns:r="http://schemas.openxmlformats.org/officeDocument/2006/relationships" id="260" r:id="R13a7f62054af4a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3d2e343884ca4" /><Relationship Type="http://schemas.openxmlformats.org/officeDocument/2006/relationships/slide" Target="/ppt/slides/slide1.xml" Id="R0d929d4c7dbc42ab" /><Relationship Type="http://schemas.openxmlformats.org/officeDocument/2006/relationships/slide" Target="/ppt/slides/slide2.xml" Id="R6cb57fead7514f50" /><Relationship Type="http://schemas.openxmlformats.org/officeDocument/2006/relationships/slide" Target="/ppt/slides/slide3.xml" Id="R0cdbc4dccf1e46a8" /><Relationship Type="http://schemas.openxmlformats.org/officeDocument/2006/relationships/slide" Target="/ppt/slides/slide4.xml" Id="R33bc744fa0ad4521" /><Relationship Type="http://schemas.openxmlformats.org/officeDocument/2006/relationships/slide" Target="/ppt/slides/slide5.xml" Id="R13a7f62054af4a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342725c424e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e739740954400" /><Relationship Type="http://schemas.openxmlformats.org/officeDocument/2006/relationships/theme" Target="/ppt/slideMasters/theme/theme1.xml" Id="R1ef374bbab8442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de7397409544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aff5c549e4a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63b19191b48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5247992af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5955a49ec40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6292801da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