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3be4363a8b42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e4f1d0a92e44dd"/>
  </p:sldMasterIdLst>
  <p:sldIdLst>
    <p:sldId xmlns:r="http://schemas.openxmlformats.org/officeDocument/2006/relationships" id="256" r:id="Rb404116a75644a05"/>
    <p:sldId xmlns:r="http://schemas.openxmlformats.org/officeDocument/2006/relationships" id="257" r:id="R58bb410aa6f340d8"/>
    <p:sldId xmlns:r="http://schemas.openxmlformats.org/officeDocument/2006/relationships" id="258" r:id="Rdd4c217599464bb1"/>
    <p:sldId xmlns:r="http://schemas.openxmlformats.org/officeDocument/2006/relationships" id="259" r:id="Reeb5f8afec5943c1"/>
    <p:sldId xmlns:r="http://schemas.openxmlformats.org/officeDocument/2006/relationships" id="260" r:id="Rac79fd0bd8584974"/>
    <p:sldId xmlns:r="http://schemas.openxmlformats.org/officeDocument/2006/relationships" id="261" r:id="R4b00907ee0cf43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4f1d0a92e44dd" /><Relationship Type="http://schemas.openxmlformats.org/officeDocument/2006/relationships/slide" Target="/ppt/slides/slide1.xml" Id="Rb404116a75644a05" /><Relationship Type="http://schemas.openxmlformats.org/officeDocument/2006/relationships/slide" Target="/ppt/slides/slide2.xml" Id="R58bb410aa6f340d8" /><Relationship Type="http://schemas.openxmlformats.org/officeDocument/2006/relationships/slide" Target="/ppt/slides/slide3.xml" Id="Rdd4c217599464bb1" /><Relationship Type="http://schemas.openxmlformats.org/officeDocument/2006/relationships/slide" Target="/ppt/slides/slide4.xml" Id="Reeb5f8afec5943c1" /><Relationship Type="http://schemas.openxmlformats.org/officeDocument/2006/relationships/slide" Target="/ppt/slides/slide5.xml" Id="Rac79fd0bd8584974" /><Relationship Type="http://schemas.openxmlformats.org/officeDocument/2006/relationships/slide" Target="/ppt/slides/slide6.xml" Id="R4b00907ee0cf43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bea90b7a44c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8a1b035a34476" /><Relationship Type="http://schemas.openxmlformats.org/officeDocument/2006/relationships/theme" Target="/ppt/slideMasters/theme/theme1.xml" Id="R80373609bab640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88a1b035a344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8a7d8277c4b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12e59ccd641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18f2d215c46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2b6d4b7224a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a8ae9573842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5164734c3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