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2f11ae8fad4b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09c217d1dc4bc8"/>
  </p:sldMasterIdLst>
  <p:sldIdLst>
    <p:sldId xmlns:r="http://schemas.openxmlformats.org/officeDocument/2006/relationships" id="256" r:id="R4bf3501a69304913"/>
    <p:sldId xmlns:r="http://schemas.openxmlformats.org/officeDocument/2006/relationships" id="257" r:id="R9120d76007e849ea"/>
    <p:sldId xmlns:r="http://schemas.openxmlformats.org/officeDocument/2006/relationships" id="258" r:id="Rac62bdfbb7324bb1"/>
    <p:sldId xmlns:r="http://schemas.openxmlformats.org/officeDocument/2006/relationships" id="259" r:id="R7171a1efa63a48e8"/>
    <p:sldId xmlns:r="http://schemas.openxmlformats.org/officeDocument/2006/relationships" id="260" r:id="R8a3ab9abc2964644"/>
    <p:sldId xmlns:r="http://schemas.openxmlformats.org/officeDocument/2006/relationships" id="261" r:id="R5670ee08ba3648bb"/>
    <p:sldId xmlns:r="http://schemas.openxmlformats.org/officeDocument/2006/relationships" id="262" r:id="R275bf10f03f14d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09c217d1dc4bc8" /><Relationship Type="http://schemas.openxmlformats.org/officeDocument/2006/relationships/slide" Target="/ppt/slides/slide1.xml" Id="R4bf3501a69304913" /><Relationship Type="http://schemas.openxmlformats.org/officeDocument/2006/relationships/slide" Target="/ppt/slides/slide2.xml" Id="R9120d76007e849ea" /><Relationship Type="http://schemas.openxmlformats.org/officeDocument/2006/relationships/slide" Target="/ppt/slides/slide3.xml" Id="Rac62bdfbb7324bb1" /><Relationship Type="http://schemas.openxmlformats.org/officeDocument/2006/relationships/slide" Target="/ppt/slides/slide4.xml" Id="R7171a1efa63a48e8" /><Relationship Type="http://schemas.openxmlformats.org/officeDocument/2006/relationships/slide" Target="/ppt/slides/slide5.xml" Id="R8a3ab9abc2964644" /><Relationship Type="http://schemas.openxmlformats.org/officeDocument/2006/relationships/slide" Target="/ppt/slides/slide6.xml" Id="R5670ee08ba3648bb" /><Relationship Type="http://schemas.openxmlformats.org/officeDocument/2006/relationships/slide" Target="/ppt/slides/slide7.xml" Id="R275bf10f03f14d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1db93888b144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e093db03d4f20" /><Relationship Type="http://schemas.openxmlformats.org/officeDocument/2006/relationships/theme" Target="/ppt/slideMasters/theme/theme1.xml" Id="R313bfc3579514b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be093db03d4f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ac42239d347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a59566fad4e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1e7aa5aed48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4b4f5531344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ea81e11924f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2862a4a6c4f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1f2e6122a40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SERVICE TEAM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SERVICE TEAM INDUSTRIES AS ble etablert [år] og holder til i Avaldsnes.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138 931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−606 911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−1 029 558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−111 288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113 976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THORSTENSEN JAN SIGMUND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Bøvågen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