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6a4399159148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45b92d4ab24e51"/>
  </p:sldMasterIdLst>
  <p:sldIdLst>
    <p:sldId xmlns:r="http://schemas.openxmlformats.org/officeDocument/2006/relationships" id="256" r:id="R9f64ef28b70144cd"/>
    <p:sldId xmlns:r="http://schemas.openxmlformats.org/officeDocument/2006/relationships" id="257" r:id="R2f2c88dec0b545c8"/>
    <p:sldId xmlns:r="http://schemas.openxmlformats.org/officeDocument/2006/relationships" id="258" r:id="Rd2ee43c1368c4bfa"/>
    <p:sldId xmlns:r="http://schemas.openxmlformats.org/officeDocument/2006/relationships" id="259" r:id="R33f4c5b5c32e48f5"/>
    <p:sldId xmlns:r="http://schemas.openxmlformats.org/officeDocument/2006/relationships" id="260" r:id="R793850d296bf4afa"/>
    <p:sldId xmlns:r="http://schemas.openxmlformats.org/officeDocument/2006/relationships" id="261" r:id="Rf02e6da7ac9d4f09"/>
    <p:sldId xmlns:r="http://schemas.openxmlformats.org/officeDocument/2006/relationships" id="262" r:id="Rb573b12168c1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45b92d4ab24e51" /><Relationship Type="http://schemas.openxmlformats.org/officeDocument/2006/relationships/slide" Target="/ppt/slides/slide1.xml" Id="R9f64ef28b70144cd" /><Relationship Type="http://schemas.openxmlformats.org/officeDocument/2006/relationships/slide" Target="/ppt/slides/slide2.xml" Id="R2f2c88dec0b545c8" /><Relationship Type="http://schemas.openxmlformats.org/officeDocument/2006/relationships/slide" Target="/ppt/slides/slide3.xml" Id="Rd2ee43c1368c4bfa" /><Relationship Type="http://schemas.openxmlformats.org/officeDocument/2006/relationships/slide" Target="/ppt/slides/slide4.xml" Id="R33f4c5b5c32e48f5" /><Relationship Type="http://schemas.openxmlformats.org/officeDocument/2006/relationships/slide" Target="/ppt/slides/slide5.xml" Id="R793850d296bf4afa" /><Relationship Type="http://schemas.openxmlformats.org/officeDocument/2006/relationships/slide" Target="/ppt/slides/slide6.xml" Id="Rf02e6da7ac9d4f09" /><Relationship Type="http://schemas.openxmlformats.org/officeDocument/2006/relationships/slide" Target="/ppt/slides/slide7.xml" Id="Rb573b12168c1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c67464aae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05a1446584c7a" /><Relationship Type="http://schemas.openxmlformats.org/officeDocument/2006/relationships/theme" Target="/ppt/slideMasters/theme/theme1.xml" Id="Raf3a7c69334e41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05a144658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5f46ec6a84d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98e0211554a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c63303d0f46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395b2ce554f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7cc7050104e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d2ffe03cc4d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289fa8d664f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TOGIN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TOGIN AS ble etablert [år] og holder til i Buvika.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16 179 333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1 930 508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3 251 719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9 092 459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OIP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7350 Buvika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83 53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975 942 007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