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a5719374e748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3a20dd5844232"/>
  </p:sldMasterIdLst>
  <p:sldIdLst>
    <p:sldId xmlns:r="http://schemas.openxmlformats.org/officeDocument/2006/relationships" id="256" r:id="Rab6ec7fcf3a84cb7"/>
    <p:sldId xmlns:r="http://schemas.openxmlformats.org/officeDocument/2006/relationships" id="257" r:id="R676a652a643f4989"/>
    <p:sldId xmlns:r="http://schemas.openxmlformats.org/officeDocument/2006/relationships" id="258" r:id="Rb30a2ae7d32e405e"/>
    <p:sldId xmlns:r="http://schemas.openxmlformats.org/officeDocument/2006/relationships" id="259" r:id="R12b6b1c9d43d4595"/>
    <p:sldId xmlns:r="http://schemas.openxmlformats.org/officeDocument/2006/relationships" id="260" r:id="R7c199027d1fe4f5d"/>
    <p:sldId xmlns:r="http://schemas.openxmlformats.org/officeDocument/2006/relationships" id="261" r:id="Rd8b21311e6c54f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3a20dd5844232" /><Relationship Type="http://schemas.openxmlformats.org/officeDocument/2006/relationships/slide" Target="/ppt/slides/slide1.xml" Id="Rab6ec7fcf3a84cb7" /><Relationship Type="http://schemas.openxmlformats.org/officeDocument/2006/relationships/slide" Target="/ppt/slides/slide2.xml" Id="R676a652a643f4989" /><Relationship Type="http://schemas.openxmlformats.org/officeDocument/2006/relationships/slide" Target="/ppt/slides/slide3.xml" Id="Rb30a2ae7d32e405e" /><Relationship Type="http://schemas.openxmlformats.org/officeDocument/2006/relationships/slide" Target="/ppt/slides/slide4.xml" Id="R12b6b1c9d43d4595" /><Relationship Type="http://schemas.openxmlformats.org/officeDocument/2006/relationships/slide" Target="/ppt/slides/slide5.xml" Id="R7c199027d1fe4f5d" /><Relationship Type="http://schemas.openxmlformats.org/officeDocument/2006/relationships/slide" Target="/ppt/slides/slide6.xml" Id="Rd8b21311e6c54f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14528d8db46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1fc23df7044d5" /><Relationship Type="http://schemas.openxmlformats.org/officeDocument/2006/relationships/theme" Target="/ppt/slideMasters/theme/theme1.xml" Id="R57a8a804045744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1fc23df70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b4b2f0b5a4e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239b6fd1d48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6b9f1ce8849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b1f14cc49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297f8bfa44c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a7a98a47b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