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70178104d45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7e5199a5c24b75"/>
  </p:sldMasterIdLst>
  <p:sldIdLst>
    <p:sldId xmlns:r="http://schemas.openxmlformats.org/officeDocument/2006/relationships" id="256" r:id="R9fefb43a2ce6481d"/>
    <p:sldId xmlns:r="http://schemas.openxmlformats.org/officeDocument/2006/relationships" id="257" r:id="Re6dd39e019824a6a"/>
    <p:sldId xmlns:r="http://schemas.openxmlformats.org/officeDocument/2006/relationships" id="258" r:id="R8d6de58228ee4a50"/>
    <p:sldId xmlns:r="http://schemas.openxmlformats.org/officeDocument/2006/relationships" id="259" r:id="R9a794ab73cda42aa"/>
    <p:sldId xmlns:r="http://schemas.openxmlformats.org/officeDocument/2006/relationships" id="260" r:id="Read8fe693a304407"/>
    <p:sldId xmlns:r="http://schemas.openxmlformats.org/officeDocument/2006/relationships" id="261" r:id="Re77da45025ca49eb"/>
    <p:sldId xmlns:r="http://schemas.openxmlformats.org/officeDocument/2006/relationships" id="262" r:id="Rb3e0d692e18b49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e5199a5c24b75" /><Relationship Type="http://schemas.openxmlformats.org/officeDocument/2006/relationships/slide" Target="/ppt/slides/slide1.xml" Id="R9fefb43a2ce6481d" /><Relationship Type="http://schemas.openxmlformats.org/officeDocument/2006/relationships/slide" Target="/ppt/slides/slide2.xml" Id="Re6dd39e019824a6a" /><Relationship Type="http://schemas.openxmlformats.org/officeDocument/2006/relationships/slide" Target="/ppt/slides/slide3.xml" Id="R8d6de58228ee4a50" /><Relationship Type="http://schemas.openxmlformats.org/officeDocument/2006/relationships/slide" Target="/ppt/slides/slide4.xml" Id="R9a794ab73cda42aa" /><Relationship Type="http://schemas.openxmlformats.org/officeDocument/2006/relationships/slide" Target="/ppt/slides/slide5.xml" Id="Read8fe693a304407" /><Relationship Type="http://schemas.openxmlformats.org/officeDocument/2006/relationships/slide" Target="/ppt/slides/slide6.xml" Id="Re77da45025ca49eb" /><Relationship Type="http://schemas.openxmlformats.org/officeDocument/2006/relationships/slide" Target="/ppt/slides/slide7.xml" Id="Rb3e0d692e18b49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9947d293d40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ae9ba28c847aa" /><Relationship Type="http://schemas.openxmlformats.org/officeDocument/2006/relationships/theme" Target="/ppt/slideMasters/theme/theme1.xml" Id="R44f1c177878c46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ae9ba28c8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dfb7456c443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8f9fc97c9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588b3b03a4a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89c2896f9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10b6c3d1b4a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27c4ece214b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73a9f66a740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