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fc305cdcba48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26f2d9ab7a43c8"/>
  </p:sldMasterIdLst>
  <p:sldIdLst>
    <p:sldId xmlns:r="http://schemas.openxmlformats.org/officeDocument/2006/relationships" id="256" r:id="R2193214364dd484d"/>
    <p:sldId xmlns:r="http://schemas.openxmlformats.org/officeDocument/2006/relationships" id="257" r:id="R9be56d78cb894755"/>
    <p:sldId xmlns:r="http://schemas.openxmlformats.org/officeDocument/2006/relationships" id="258" r:id="R732bc42f43f8445d"/>
    <p:sldId xmlns:r="http://schemas.openxmlformats.org/officeDocument/2006/relationships" id="259" r:id="Rd3c80d885dd44086"/>
    <p:sldId xmlns:r="http://schemas.openxmlformats.org/officeDocument/2006/relationships" id="260" r:id="Rcb0ce30f4a7143c6"/>
    <p:sldId xmlns:r="http://schemas.openxmlformats.org/officeDocument/2006/relationships" id="261" r:id="R83269afab8a24e1b"/>
    <p:sldId xmlns:r="http://schemas.openxmlformats.org/officeDocument/2006/relationships" id="262" r:id="R346b179e5c3646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26f2d9ab7a43c8" /><Relationship Type="http://schemas.openxmlformats.org/officeDocument/2006/relationships/slide" Target="/ppt/slides/slide1.xml" Id="R2193214364dd484d" /><Relationship Type="http://schemas.openxmlformats.org/officeDocument/2006/relationships/slide" Target="/ppt/slides/slide2.xml" Id="R9be56d78cb894755" /><Relationship Type="http://schemas.openxmlformats.org/officeDocument/2006/relationships/slide" Target="/ppt/slides/slide3.xml" Id="R732bc42f43f8445d" /><Relationship Type="http://schemas.openxmlformats.org/officeDocument/2006/relationships/slide" Target="/ppt/slides/slide4.xml" Id="Rd3c80d885dd44086" /><Relationship Type="http://schemas.openxmlformats.org/officeDocument/2006/relationships/slide" Target="/ppt/slides/slide5.xml" Id="Rcb0ce30f4a7143c6" /><Relationship Type="http://schemas.openxmlformats.org/officeDocument/2006/relationships/slide" Target="/ppt/slides/slide6.xml" Id="R83269afab8a24e1b" /><Relationship Type="http://schemas.openxmlformats.org/officeDocument/2006/relationships/slide" Target="/ppt/slides/slide7.xml" Id="R346b179e5c3646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297d24eac943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ae179128941be" /><Relationship Type="http://schemas.openxmlformats.org/officeDocument/2006/relationships/theme" Target="/ppt/slideMasters/theme/theme1.xml" Id="R46f34ed1f10942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cae179128941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b4e6622bd41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f50b18eda4c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4847443b047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13168f75c45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3511a5fd34a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55aa52c4d47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9a47539b145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NG SPAR INNLAND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NG SPAR INNLAND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1 103 840 095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10 426 190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12 719 030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162 599 246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269 363 447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KJØPMANNSHUSET BUTIKKDRIFT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32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975 972 720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