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85d587916c4c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e1d5c50046496a"/>
  </p:sldMasterIdLst>
  <p:sldIdLst>
    <p:sldId xmlns:r="http://schemas.openxmlformats.org/officeDocument/2006/relationships" id="256" r:id="R9ee73c1fb42144fa"/>
    <p:sldId xmlns:r="http://schemas.openxmlformats.org/officeDocument/2006/relationships" id="257" r:id="Rec2fd66b9a5f45f9"/>
    <p:sldId xmlns:r="http://schemas.openxmlformats.org/officeDocument/2006/relationships" id="258" r:id="Rccb8260fd8d94213"/>
    <p:sldId xmlns:r="http://schemas.openxmlformats.org/officeDocument/2006/relationships" id="259" r:id="R8e1e999a5e404d89"/>
    <p:sldId xmlns:r="http://schemas.openxmlformats.org/officeDocument/2006/relationships" id="260" r:id="Ra9baf702806a48ae"/>
    <p:sldId xmlns:r="http://schemas.openxmlformats.org/officeDocument/2006/relationships" id="261" r:id="Raea537d6032c4708"/>
    <p:sldId xmlns:r="http://schemas.openxmlformats.org/officeDocument/2006/relationships" id="262" r:id="R2b6ceea966c24d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e1d5c50046496a" /><Relationship Type="http://schemas.openxmlformats.org/officeDocument/2006/relationships/slide" Target="/ppt/slides/slide1.xml" Id="R9ee73c1fb42144fa" /><Relationship Type="http://schemas.openxmlformats.org/officeDocument/2006/relationships/slide" Target="/ppt/slides/slide2.xml" Id="Rec2fd66b9a5f45f9" /><Relationship Type="http://schemas.openxmlformats.org/officeDocument/2006/relationships/slide" Target="/ppt/slides/slide3.xml" Id="Rccb8260fd8d94213" /><Relationship Type="http://schemas.openxmlformats.org/officeDocument/2006/relationships/slide" Target="/ppt/slides/slide4.xml" Id="R8e1e999a5e404d89" /><Relationship Type="http://schemas.openxmlformats.org/officeDocument/2006/relationships/slide" Target="/ppt/slides/slide5.xml" Id="Ra9baf702806a48ae" /><Relationship Type="http://schemas.openxmlformats.org/officeDocument/2006/relationships/slide" Target="/ppt/slides/slide6.xml" Id="Raea537d6032c4708" /><Relationship Type="http://schemas.openxmlformats.org/officeDocument/2006/relationships/slide" Target="/ppt/slides/slide7.xml" Id="R2b6ceea966c24d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3d15a72ad741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1b846b09e4297" /><Relationship Type="http://schemas.openxmlformats.org/officeDocument/2006/relationships/theme" Target="/ppt/slideMasters/theme/theme1.xml" Id="R8188610d552a4a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71b846b09e42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e0d6cd4f543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6b8d4b3c84a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86029af5241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7d6135b854d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67f9f566541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094d32fb340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d3046574948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HOME INVEST AS ble etablert [år] og holder til i Røyse.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−109 448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14 371 087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14 757 245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FRODE SVENSKERUD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Sommerroveien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3530 Røyse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975 981 096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