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cc6abd0eb1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f06bc783984a29"/>
  </p:sldMasterIdLst>
  <p:sldIdLst>
    <p:sldId xmlns:r="http://schemas.openxmlformats.org/officeDocument/2006/relationships" id="256" r:id="Rc51c0292a7444bfe"/>
    <p:sldId xmlns:r="http://schemas.openxmlformats.org/officeDocument/2006/relationships" id="257" r:id="R900b0cb970444b9d"/>
    <p:sldId xmlns:r="http://schemas.openxmlformats.org/officeDocument/2006/relationships" id="258" r:id="R927b01e9a5494703"/>
    <p:sldId xmlns:r="http://schemas.openxmlformats.org/officeDocument/2006/relationships" id="259" r:id="R3e0382adaa464ea0"/>
    <p:sldId xmlns:r="http://schemas.openxmlformats.org/officeDocument/2006/relationships" id="260" r:id="R805ec821ea5e417c"/>
    <p:sldId xmlns:r="http://schemas.openxmlformats.org/officeDocument/2006/relationships" id="261" r:id="R2d3059441d4a4c4f"/>
    <p:sldId xmlns:r="http://schemas.openxmlformats.org/officeDocument/2006/relationships" id="262" r:id="Re1f391380acc4c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06bc783984a29" /><Relationship Type="http://schemas.openxmlformats.org/officeDocument/2006/relationships/slide" Target="/ppt/slides/slide1.xml" Id="Rc51c0292a7444bfe" /><Relationship Type="http://schemas.openxmlformats.org/officeDocument/2006/relationships/slide" Target="/ppt/slides/slide2.xml" Id="R900b0cb970444b9d" /><Relationship Type="http://schemas.openxmlformats.org/officeDocument/2006/relationships/slide" Target="/ppt/slides/slide3.xml" Id="R927b01e9a5494703" /><Relationship Type="http://schemas.openxmlformats.org/officeDocument/2006/relationships/slide" Target="/ppt/slides/slide4.xml" Id="R3e0382adaa464ea0" /><Relationship Type="http://schemas.openxmlformats.org/officeDocument/2006/relationships/slide" Target="/ppt/slides/slide5.xml" Id="R805ec821ea5e417c" /><Relationship Type="http://schemas.openxmlformats.org/officeDocument/2006/relationships/slide" Target="/ppt/slides/slide6.xml" Id="R2d3059441d4a4c4f" /><Relationship Type="http://schemas.openxmlformats.org/officeDocument/2006/relationships/slide" Target="/ppt/slides/slide7.xml" Id="Re1f391380acc4c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51c2e179a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d2a5fe0274134" /><Relationship Type="http://schemas.openxmlformats.org/officeDocument/2006/relationships/theme" Target="/ppt/slideMasters/theme/theme1.xml" Id="R19b775984b264d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d2a5fe027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5f6d37d2c4e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5391f1b4540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667953870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6186d43fe4d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74bf9b4aa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10291a1ff4c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839d08fbc43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RØRTEFT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139 823 205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17 511 278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14 510 937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23 517 160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47 590 613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Blåveisstien 28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80 26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975 983 862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