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df0b441f7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0eedc16fd1439a"/>
  </p:sldMasterIdLst>
  <p:sldIdLst>
    <p:sldId xmlns:r="http://schemas.openxmlformats.org/officeDocument/2006/relationships" id="256" r:id="R3af35c3618454f1f"/>
    <p:sldId xmlns:r="http://schemas.openxmlformats.org/officeDocument/2006/relationships" id="257" r:id="Rf019a6e3f9994965"/>
    <p:sldId xmlns:r="http://schemas.openxmlformats.org/officeDocument/2006/relationships" id="258" r:id="R547a13548a274be6"/>
    <p:sldId xmlns:r="http://schemas.openxmlformats.org/officeDocument/2006/relationships" id="259" r:id="R0639e491a57141a2"/>
    <p:sldId xmlns:r="http://schemas.openxmlformats.org/officeDocument/2006/relationships" id="260" r:id="Rac5246169db5452a"/>
    <p:sldId xmlns:r="http://schemas.openxmlformats.org/officeDocument/2006/relationships" id="261" r:id="R1400b73bf867423a"/>
    <p:sldId xmlns:r="http://schemas.openxmlformats.org/officeDocument/2006/relationships" id="262" r:id="R3de9edec18af47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eedc16fd1439a" /><Relationship Type="http://schemas.openxmlformats.org/officeDocument/2006/relationships/slide" Target="/ppt/slides/slide1.xml" Id="R3af35c3618454f1f" /><Relationship Type="http://schemas.openxmlformats.org/officeDocument/2006/relationships/slide" Target="/ppt/slides/slide2.xml" Id="Rf019a6e3f9994965" /><Relationship Type="http://schemas.openxmlformats.org/officeDocument/2006/relationships/slide" Target="/ppt/slides/slide3.xml" Id="R547a13548a274be6" /><Relationship Type="http://schemas.openxmlformats.org/officeDocument/2006/relationships/slide" Target="/ppt/slides/slide4.xml" Id="R0639e491a57141a2" /><Relationship Type="http://schemas.openxmlformats.org/officeDocument/2006/relationships/slide" Target="/ppt/slides/slide5.xml" Id="Rac5246169db5452a" /><Relationship Type="http://schemas.openxmlformats.org/officeDocument/2006/relationships/slide" Target="/ppt/slides/slide6.xml" Id="R1400b73bf867423a" /><Relationship Type="http://schemas.openxmlformats.org/officeDocument/2006/relationships/slide" Target="/ppt/slides/slide7.xml" Id="R3de9edec18af47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9fc88213f47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2baf6b2c84764" /><Relationship Type="http://schemas.openxmlformats.org/officeDocument/2006/relationships/theme" Target="/ppt/slideMasters/theme/theme1.xml" Id="Rab690c4e17744b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62baf6b2c847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69e152cec48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a206a07984d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ac222b4ff44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d81851fe646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1d00d0eb24d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49c0fb9234c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1d553c41d44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BRA-BO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22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