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c4bf23138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7e68ee038429c"/>
  </p:sldMasterIdLst>
  <p:sldIdLst>
    <p:sldId xmlns:r="http://schemas.openxmlformats.org/officeDocument/2006/relationships" id="256" r:id="R12e0729e8e9b4346"/>
    <p:sldId xmlns:r="http://schemas.openxmlformats.org/officeDocument/2006/relationships" id="257" r:id="R3045c681d7ac4dd6"/>
    <p:sldId xmlns:r="http://schemas.openxmlformats.org/officeDocument/2006/relationships" id="258" r:id="R8d167913d3f0405a"/>
    <p:sldId xmlns:r="http://schemas.openxmlformats.org/officeDocument/2006/relationships" id="259" r:id="R78c06f5e23b3486e"/>
    <p:sldId xmlns:r="http://schemas.openxmlformats.org/officeDocument/2006/relationships" id="260" r:id="Rbad183a9b7f74982"/>
    <p:sldId xmlns:r="http://schemas.openxmlformats.org/officeDocument/2006/relationships" id="261" r:id="Raf032423ca0b498f"/>
    <p:sldId xmlns:r="http://schemas.openxmlformats.org/officeDocument/2006/relationships" id="262" r:id="R3ba8c33df70e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7e68ee038429c" /><Relationship Type="http://schemas.openxmlformats.org/officeDocument/2006/relationships/slide" Target="/ppt/slides/slide1.xml" Id="R12e0729e8e9b4346" /><Relationship Type="http://schemas.openxmlformats.org/officeDocument/2006/relationships/slide" Target="/ppt/slides/slide2.xml" Id="R3045c681d7ac4dd6" /><Relationship Type="http://schemas.openxmlformats.org/officeDocument/2006/relationships/slide" Target="/ppt/slides/slide3.xml" Id="R8d167913d3f0405a" /><Relationship Type="http://schemas.openxmlformats.org/officeDocument/2006/relationships/slide" Target="/ppt/slides/slide4.xml" Id="R78c06f5e23b3486e" /><Relationship Type="http://schemas.openxmlformats.org/officeDocument/2006/relationships/slide" Target="/ppt/slides/slide5.xml" Id="Rbad183a9b7f74982" /><Relationship Type="http://schemas.openxmlformats.org/officeDocument/2006/relationships/slide" Target="/ppt/slides/slide6.xml" Id="Raf032423ca0b498f" /><Relationship Type="http://schemas.openxmlformats.org/officeDocument/2006/relationships/slide" Target="/ppt/slides/slide7.xml" Id="R3ba8c33df70e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0fafd287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909233834513" /><Relationship Type="http://schemas.openxmlformats.org/officeDocument/2006/relationships/theme" Target="/ppt/slideMasters/theme/theme1.xml" Id="R29642da2f325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590923383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596915f9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a7de07c4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6f95b221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077ddd1c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1a06ac33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f1a0e9f0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61b9ace4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