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cafaa3139bf445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842be22fd6a4cf9"/>
  </p:sldMasterIdLst>
  <p:sldIdLst>
    <p:sldId xmlns:r="http://schemas.openxmlformats.org/officeDocument/2006/relationships" id="256" r:id="R986e3a92576d4d0c"/>
    <p:sldId xmlns:r="http://schemas.openxmlformats.org/officeDocument/2006/relationships" id="257" r:id="R7ebb9799436549ec"/>
    <p:sldId xmlns:r="http://schemas.openxmlformats.org/officeDocument/2006/relationships" id="258" r:id="R9f9ba64e8d244654"/>
    <p:sldId xmlns:r="http://schemas.openxmlformats.org/officeDocument/2006/relationships" id="259" r:id="Re18a68c15fd043d8"/>
    <p:sldId xmlns:r="http://schemas.openxmlformats.org/officeDocument/2006/relationships" id="260" r:id="R1974e0aaea614a6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842be22fd6a4cf9" /><Relationship Type="http://schemas.openxmlformats.org/officeDocument/2006/relationships/slide" Target="/ppt/slides/slide1.xml" Id="R986e3a92576d4d0c" /><Relationship Type="http://schemas.openxmlformats.org/officeDocument/2006/relationships/slide" Target="/ppt/slides/slide2.xml" Id="R7ebb9799436549ec" /><Relationship Type="http://schemas.openxmlformats.org/officeDocument/2006/relationships/slide" Target="/ppt/slides/slide3.xml" Id="R9f9ba64e8d244654" /><Relationship Type="http://schemas.openxmlformats.org/officeDocument/2006/relationships/slide" Target="/ppt/slides/slide4.xml" Id="Re18a68c15fd043d8" /><Relationship Type="http://schemas.openxmlformats.org/officeDocument/2006/relationships/slide" Target="/ppt/slides/slide5.xml" Id="R1974e0aaea614a6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6ae2cd4d42f470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e0903f6a6b4ba5" /><Relationship Type="http://schemas.openxmlformats.org/officeDocument/2006/relationships/theme" Target="/ppt/slideMasters/theme/theme1.xml" Id="R556fbcb7769d482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0e0903f6a6b4ba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f8e8b263b445a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19f10655e74f8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9e60940c8945e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4de17a150a491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0da46ce7ad4fe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NORSK GORDONSETTER KLUB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GORDONSETTER KLUB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NORSK GORDONSETTER KLUB ble etablert [år] og holder til i Sande I Vestfold.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GORDONSETTER KLUB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GORDONSETTER KLUB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GORDONSETTER KLUB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Sandoveien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3077 Sande I Vestfold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98 89 71 02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post@gordonsetter.no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www.gordonsetter.no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975 996 921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GORDONSETTER KLUB</a:t>
            </a:r>
          </a:p>
        </p:txBody>
      </p:sp>
    </p:spTree>
  </p:cSld>
  <p:clrMapOvr>
    <a:masterClrMapping xmlns:a="http://schemas.openxmlformats.org/drawingml/2006/main"/>
  </p:clrMapOvr>
</p:sld>
</file>