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a70922604c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972d53a4d54220"/>
  </p:sldMasterIdLst>
  <p:sldIdLst>
    <p:sldId xmlns:r="http://schemas.openxmlformats.org/officeDocument/2006/relationships" id="256" r:id="R33014c54edb24604"/>
    <p:sldId xmlns:r="http://schemas.openxmlformats.org/officeDocument/2006/relationships" id="257" r:id="R2e46a03a075a4af0"/>
    <p:sldId xmlns:r="http://schemas.openxmlformats.org/officeDocument/2006/relationships" id="258" r:id="Rd4dac36490ac49a5"/>
    <p:sldId xmlns:r="http://schemas.openxmlformats.org/officeDocument/2006/relationships" id="259" r:id="Ra3aac2c02b114bc7"/>
    <p:sldId xmlns:r="http://schemas.openxmlformats.org/officeDocument/2006/relationships" id="260" r:id="R8af32b0a5fc4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72d53a4d54220" /><Relationship Type="http://schemas.openxmlformats.org/officeDocument/2006/relationships/slide" Target="/ppt/slides/slide1.xml" Id="R33014c54edb24604" /><Relationship Type="http://schemas.openxmlformats.org/officeDocument/2006/relationships/slide" Target="/ppt/slides/slide2.xml" Id="R2e46a03a075a4af0" /><Relationship Type="http://schemas.openxmlformats.org/officeDocument/2006/relationships/slide" Target="/ppt/slides/slide3.xml" Id="Rd4dac36490ac49a5" /><Relationship Type="http://schemas.openxmlformats.org/officeDocument/2006/relationships/slide" Target="/ppt/slides/slide4.xml" Id="Ra3aac2c02b114bc7" /><Relationship Type="http://schemas.openxmlformats.org/officeDocument/2006/relationships/slide" Target="/ppt/slides/slide5.xml" Id="R8af32b0a5fc4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4d0a6908e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ef3aa59f1487f" /><Relationship Type="http://schemas.openxmlformats.org/officeDocument/2006/relationships/theme" Target="/ppt/slideMasters/theme/theme1.xml" Id="R2409accbc975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ef3aa59f1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c3600994848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2244e04c5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e252eefa143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e60bc2e12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0f3592aae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