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6169b545fed4b6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05016a9ec7f4013"/>
  </p:sldMasterIdLst>
  <p:sldIdLst>
    <p:sldId xmlns:r="http://schemas.openxmlformats.org/officeDocument/2006/relationships" id="256" r:id="R28993c16d9584645"/>
    <p:sldId xmlns:r="http://schemas.openxmlformats.org/officeDocument/2006/relationships" id="257" r:id="R30ba835d0f9340bf"/>
    <p:sldId xmlns:r="http://schemas.openxmlformats.org/officeDocument/2006/relationships" id="258" r:id="Rb80d494ca4c047a5"/>
    <p:sldId xmlns:r="http://schemas.openxmlformats.org/officeDocument/2006/relationships" id="259" r:id="R13f231a5211a47de"/>
    <p:sldId xmlns:r="http://schemas.openxmlformats.org/officeDocument/2006/relationships" id="260" r:id="R48a4b3b957ff492c"/>
    <p:sldId xmlns:r="http://schemas.openxmlformats.org/officeDocument/2006/relationships" id="261" r:id="Rcc0c090ebe40400f"/>
    <p:sldId xmlns:r="http://schemas.openxmlformats.org/officeDocument/2006/relationships" id="262" r:id="R780019d57d074c6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5016a9ec7f4013" /><Relationship Type="http://schemas.openxmlformats.org/officeDocument/2006/relationships/slide" Target="/ppt/slides/slide1.xml" Id="R28993c16d9584645" /><Relationship Type="http://schemas.openxmlformats.org/officeDocument/2006/relationships/slide" Target="/ppt/slides/slide2.xml" Id="R30ba835d0f9340bf" /><Relationship Type="http://schemas.openxmlformats.org/officeDocument/2006/relationships/slide" Target="/ppt/slides/slide3.xml" Id="Rb80d494ca4c047a5" /><Relationship Type="http://schemas.openxmlformats.org/officeDocument/2006/relationships/slide" Target="/ppt/slides/slide4.xml" Id="R13f231a5211a47de" /><Relationship Type="http://schemas.openxmlformats.org/officeDocument/2006/relationships/slide" Target="/ppt/slides/slide5.xml" Id="R48a4b3b957ff492c" /><Relationship Type="http://schemas.openxmlformats.org/officeDocument/2006/relationships/slide" Target="/ppt/slides/slide6.xml" Id="Rcc0c090ebe40400f" /><Relationship Type="http://schemas.openxmlformats.org/officeDocument/2006/relationships/slide" Target="/ppt/slides/slide7.xml" Id="R780019d57d074c6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92b40edfac429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e84168c54f483a" /><Relationship Type="http://schemas.openxmlformats.org/officeDocument/2006/relationships/theme" Target="/ppt/slideMasters/theme/theme1.xml" Id="Re5e80623bc86488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7e84168c54f483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757a586027438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748b281626458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45ea7373f14e7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88fd479428487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7afc91ab454f5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b6182b1d25486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8bdd306c504d4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STRANDA RØRSERVICE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STRANDA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STRANDA RØRSERVICE AS ble etablert [år] og holder til i Stranda.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STRANDA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STRANDA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STRANDA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5 697 631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21 851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1 161 828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2 018 126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STRANDA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HJELLE ØYSTEIN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KIRKHORN ELLING OLA DREGE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REKDAL KÅRE EGIL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STRANDA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Bankgata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6200 Stranda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stranro@online.no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976 011 007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STRANDA RØRSERVICE AS</a:t>
            </a:r>
          </a:p>
        </p:txBody>
      </p:sp>
    </p:spTree>
  </p:cSld>
  <p:clrMapOvr>
    <a:masterClrMapping xmlns:a="http://schemas.openxmlformats.org/drawingml/2006/main"/>
  </p:clrMapOvr>
</p:sld>
</file>