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7f1c03bf5343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39d8f858894e43"/>
  </p:sldMasterIdLst>
  <p:sldIdLst>
    <p:sldId xmlns:r="http://schemas.openxmlformats.org/officeDocument/2006/relationships" id="256" r:id="R0ab8746ab56c4555"/>
    <p:sldId xmlns:r="http://schemas.openxmlformats.org/officeDocument/2006/relationships" id="257" r:id="R23b96b9c4cfe4465"/>
    <p:sldId xmlns:r="http://schemas.openxmlformats.org/officeDocument/2006/relationships" id="258" r:id="R1cf3ed85f63143a2"/>
    <p:sldId xmlns:r="http://schemas.openxmlformats.org/officeDocument/2006/relationships" id="259" r:id="Rb21dbb7f993a4306"/>
    <p:sldId xmlns:r="http://schemas.openxmlformats.org/officeDocument/2006/relationships" id="260" r:id="Rd645abb4ab824aee"/>
    <p:sldId xmlns:r="http://schemas.openxmlformats.org/officeDocument/2006/relationships" id="261" r:id="R26404e203bbb4ed9"/>
    <p:sldId xmlns:r="http://schemas.openxmlformats.org/officeDocument/2006/relationships" id="262" r:id="R3c1caee8231f4f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39d8f858894e43" /><Relationship Type="http://schemas.openxmlformats.org/officeDocument/2006/relationships/slide" Target="/ppt/slides/slide1.xml" Id="R0ab8746ab56c4555" /><Relationship Type="http://schemas.openxmlformats.org/officeDocument/2006/relationships/slide" Target="/ppt/slides/slide2.xml" Id="R23b96b9c4cfe4465" /><Relationship Type="http://schemas.openxmlformats.org/officeDocument/2006/relationships/slide" Target="/ppt/slides/slide3.xml" Id="R1cf3ed85f63143a2" /><Relationship Type="http://schemas.openxmlformats.org/officeDocument/2006/relationships/slide" Target="/ppt/slides/slide4.xml" Id="Rb21dbb7f993a4306" /><Relationship Type="http://schemas.openxmlformats.org/officeDocument/2006/relationships/slide" Target="/ppt/slides/slide5.xml" Id="Rd645abb4ab824aee" /><Relationship Type="http://schemas.openxmlformats.org/officeDocument/2006/relationships/slide" Target="/ppt/slides/slide6.xml" Id="R26404e203bbb4ed9" /><Relationship Type="http://schemas.openxmlformats.org/officeDocument/2006/relationships/slide" Target="/ppt/slides/slide7.xml" Id="R3c1caee8231f4f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b4166c2b4445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6b120bbdb4838" /><Relationship Type="http://schemas.openxmlformats.org/officeDocument/2006/relationships/theme" Target="/ppt/slideMasters/theme/theme1.xml" Id="R81aff5c324e94e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86b120bbdb48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4c95db0be4c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1d03815bb44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7b279689746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5435ec3b74b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33de299d248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96fa6f8b549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f766c6bb74e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ALPHA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ALPHA ARKITEKTER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4 652 898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2 203 288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2 807 784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SKJØLSVIK JAN EDVARD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Bendiksklev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07 60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976 019 474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