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2242262fec49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3b9171aa734684"/>
  </p:sldMasterIdLst>
  <p:sldIdLst>
    <p:sldId xmlns:r="http://schemas.openxmlformats.org/officeDocument/2006/relationships" id="256" r:id="Rc9016d6addb34176"/>
    <p:sldId xmlns:r="http://schemas.openxmlformats.org/officeDocument/2006/relationships" id="257" r:id="Rb99c68abae134b97"/>
    <p:sldId xmlns:r="http://schemas.openxmlformats.org/officeDocument/2006/relationships" id="258" r:id="R18f794aa9d974b16"/>
    <p:sldId xmlns:r="http://schemas.openxmlformats.org/officeDocument/2006/relationships" id="259" r:id="R0f422da071214172"/>
    <p:sldId xmlns:r="http://schemas.openxmlformats.org/officeDocument/2006/relationships" id="260" r:id="R27a3bf5217604ba2"/>
    <p:sldId xmlns:r="http://schemas.openxmlformats.org/officeDocument/2006/relationships" id="261" r:id="Rf1ba853c748742a2"/>
    <p:sldId xmlns:r="http://schemas.openxmlformats.org/officeDocument/2006/relationships" id="262" r:id="Recebbe4d8e9048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3b9171aa734684" /><Relationship Type="http://schemas.openxmlformats.org/officeDocument/2006/relationships/slide" Target="/ppt/slides/slide1.xml" Id="Rc9016d6addb34176" /><Relationship Type="http://schemas.openxmlformats.org/officeDocument/2006/relationships/slide" Target="/ppt/slides/slide2.xml" Id="Rb99c68abae134b97" /><Relationship Type="http://schemas.openxmlformats.org/officeDocument/2006/relationships/slide" Target="/ppt/slides/slide3.xml" Id="R18f794aa9d974b16" /><Relationship Type="http://schemas.openxmlformats.org/officeDocument/2006/relationships/slide" Target="/ppt/slides/slide4.xml" Id="R0f422da071214172" /><Relationship Type="http://schemas.openxmlformats.org/officeDocument/2006/relationships/slide" Target="/ppt/slides/slide5.xml" Id="R27a3bf5217604ba2" /><Relationship Type="http://schemas.openxmlformats.org/officeDocument/2006/relationships/slide" Target="/ppt/slides/slide6.xml" Id="Rf1ba853c748742a2" /><Relationship Type="http://schemas.openxmlformats.org/officeDocument/2006/relationships/slide" Target="/ppt/slides/slide7.xml" Id="Recebbe4d8e9048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5e31deb0bc46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dad435a4e14f93" /><Relationship Type="http://schemas.openxmlformats.org/officeDocument/2006/relationships/theme" Target="/ppt/slideMasters/theme/theme1.xml" Id="R073ac712628c43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dad435a4e14f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b1bbf4357e41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a41daa6db47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5fdadc54f4c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29680d02e40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911c4007c44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8fabbe6d149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c39dcaf2a4f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BILSENTERET MO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BILSENTERET MO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BILSENTERET MO AUTO AS ble etablert [år] og holder til i Norheimsund.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BILSENTERET MO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BILSENTERET MO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BILSENTERET MO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1 462 060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755 716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501 862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980 231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3 715 099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BILSENTERET MO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 AUTO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BILSENTERET MO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Steinsdalsvegen 140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5600 Norheimsund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976 028 716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BILSENTERET MO AUTO AS</a:t>
            </a:r>
          </a:p>
        </p:txBody>
      </p:sp>
    </p:spTree>
  </p:cSld>
  <p:clrMapOvr>
    <a:masterClrMapping xmlns:a="http://schemas.openxmlformats.org/drawingml/2006/main"/>
  </p:clrMapOvr>
</p:sld>
</file>