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9cbf5a113344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e2c84a40fa41f0"/>
  </p:sldMasterIdLst>
  <p:sldIdLst>
    <p:sldId xmlns:r="http://schemas.openxmlformats.org/officeDocument/2006/relationships" id="256" r:id="R4c3867b4fe124f36"/>
    <p:sldId xmlns:r="http://schemas.openxmlformats.org/officeDocument/2006/relationships" id="257" r:id="R20cee80ed7ea4509"/>
    <p:sldId xmlns:r="http://schemas.openxmlformats.org/officeDocument/2006/relationships" id="258" r:id="R08ca226e8f4d4c4a"/>
    <p:sldId xmlns:r="http://schemas.openxmlformats.org/officeDocument/2006/relationships" id="259" r:id="R2bced3d858644593"/>
    <p:sldId xmlns:r="http://schemas.openxmlformats.org/officeDocument/2006/relationships" id="260" r:id="R562352316a484d5c"/>
    <p:sldId xmlns:r="http://schemas.openxmlformats.org/officeDocument/2006/relationships" id="261" r:id="R65893fc28f08464a"/>
    <p:sldId xmlns:r="http://schemas.openxmlformats.org/officeDocument/2006/relationships" id="262" r:id="Rc2d34718e4d244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e2c84a40fa41f0" /><Relationship Type="http://schemas.openxmlformats.org/officeDocument/2006/relationships/slide" Target="/ppt/slides/slide1.xml" Id="R4c3867b4fe124f36" /><Relationship Type="http://schemas.openxmlformats.org/officeDocument/2006/relationships/slide" Target="/ppt/slides/slide2.xml" Id="R20cee80ed7ea4509" /><Relationship Type="http://schemas.openxmlformats.org/officeDocument/2006/relationships/slide" Target="/ppt/slides/slide3.xml" Id="R08ca226e8f4d4c4a" /><Relationship Type="http://schemas.openxmlformats.org/officeDocument/2006/relationships/slide" Target="/ppt/slides/slide4.xml" Id="R2bced3d858644593" /><Relationship Type="http://schemas.openxmlformats.org/officeDocument/2006/relationships/slide" Target="/ppt/slides/slide5.xml" Id="R562352316a484d5c" /><Relationship Type="http://schemas.openxmlformats.org/officeDocument/2006/relationships/slide" Target="/ppt/slides/slide6.xml" Id="R65893fc28f08464a" /><Relationship Type="http://schemas.openxmlformats.org/officeDocument/2006/relationships/slide" Target="/ppt/slides/slide7.xml" Id="Rc2d34718e4d244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1cc83d777647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d5739f1b44adf" /><Relationship Type="http://schemas.openxmlformats.org/officeDocument/2006/relationships/theme" Target="/ppt/slideMasters/theme/theme1.xml" Id="R6d4b6f92fc454e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7d5739f1b44a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8e249ff0242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1d625182e4e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e4304ab1a4e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5b3e152fd47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3deb834ba4b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859d1483447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010caf6db4d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REIDAR 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REIDAR EIE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1 767 322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311 192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508 441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13 519 117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14 051 818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 REIDAR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45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976 035 690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EIE AS</a:t>
            </a:r>
          </a:p>
        </p:txBody>
      </p:sp>
    </p:spTree>
  </p:cSld>
  <p:clrMapOvr>
    <a:masterClrMapping xmlns:a="http://schemas.openxmlformats.org/drawingml/2006/main"/>
  </p:clrMapOvr>
</p:sld>
</file>