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13418d94f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428cd4ae64d52"/>
  </p:sldMasterIdLst>
  <p:sldIdLst>
    <p:sldId xmlns:r="http://schemas.openxmlformats.org/officeDocument/2006/relationships" id="256" r:id="R56f1ba9a2ba845a5"/>
    <p:sldId xmlns:r="http://schemas.openxmlformats.org/officeDocument/2006/relationships" id="257" r:id="R8d9f8b089cac4183"/>
    <p:sldId xmlns:r="http://schemas.openxmlformats.org/officeDocument/2006/relationships" id="258" r:id="R978a46974b864864"/>
    <p:sldId xmlns:r="http://schemas.openxmlformats.org/officeDocument/2006/relationships" id="259" r:id="R23adfe32217340bc"/>
    <p:sldId xmlns:r="http://schemas.openxmlformats.org/officeDocument/2006/relationships" id="260" r:id="R2abd641deb7649f1"/>
    <p:sldId xmlns:r="http://schemas.openxmlformats.org/officeDocument/2006/relationships" id="261" r:id="Rd47a33b156a549be"/>
    <p:sldId xmlns:r="http://schemas.openxmlformats.org/officeDocument/2006/relationships" id="262" r:id="Ra0ab626f5a5a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428cd4ae64d52" /><Relationship Type="http://schemas.openxmlformats.org/officeDocument/2006/relationships/slide" Target="/ppt/slides/slide1.xml" Id="R56f1ba9a2ba845a5" /><Relationship Type="http://schemas.openxmlformats.org/officeDocument/2006/relationships/slide" Target="/ppt/slides/slide2.xml" Id="R8d9f8b089cac4183" /><Relationship Type="http://schemas.openxmlformats.org/officeDocument/2006/relationships/slide" Target="/ppt/slides/slide3.xml" Id="R978a46974b864864" /><Relationship Type="http://schemas.openxmlformats.org/officeDocument/2006/relationships/slide" Target="/ppt/slides/slide4.xml" Id="R23adfe32217340bc" /><Relationship Type="http://schemas.openxmlformats.org/officeDocument/2006/relationships/slide" Target="/ppt/slides/slide5.xml" Id="R2abd641deb7649f1" /><Relationship Type="http://schemas.openxmlformats.org/officeDocument/2006/relationships/slide" Target="/ppt/slides/slide6.xml" Id="Rd47a33b156a549be" /><Relationship Type="http://schemas.openxmlformats.org/officeDocument/2006/relationships/slide" Target="/ppt/slides/slide7.xml" Id="Ra0ab626f5a5a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ba1cebb57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a028118a641fc" /><Relationship Type="http://schemas.openxmlformats.org/officeDocument/2006/relationships/theme" Target="/ppt/slideMasters/theme/theme1.xml" Id="Ra440c855d44c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a028118a6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f1cb0ef05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a529508a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010b174bf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f8ee8b6d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b2a6975fb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587b9c22344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963835e86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ØKONOMICONSULT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4 603 812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BÅRDLUND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