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63f5a12ee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6d20ccf8f74735"/>
  </p:sldMasterIdLst>
  <p:sldIdLst>
    <p:sldId xmlns:r="http://schemas.openxmlformats.org/officeDocument/2006/relationships" id="256" r:id="R69dbf616ca2f4574"/>
    <p:sldId xmlns:r="http://schemas.openxmlformats.org/officeDocument/2006/relationships" id="257" r:id="R6eac38f6ab664433"/>
    <p:sldId xmlns:r="http://schemas.openxmlformats.org/officeDocument/2006/relationships" id="258" r:id="R3e4507d2816d4981"/>
    <p:sldId xmlns:r="http://schemas.openxmlformats.org/officeDocument/2006/relationships" id="259" r:id="R2e530674e13e4648"/>
    <p:sldId xmlns:r="http://schemas.openxmlformats.org/officeDocument/2006/relationships" id="260" r:id="R0037950968e34f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d20ccf8f74735" /><Relationship Type="http://schemas.openxmlformats.org/officeDocument/2006/relationships/slide" Target="/ppt/slides/slide1.xml" Id="R69dbf616ca2f4574" /><Relationship Type="http://schemas.openxmlformats.org/officeDocument/2006/relationships/slide" Target="/ppt/slides/slide2.xml" Id="R6eac38f6ab664433" /><Relationship Type="http://schemas.openxmlformats.org/officeDocument/2006/relationships/slide" Target="/ppt/slides/slide3.xml" Id="R3e4507d2816d4981" /><Relationship Type="http://schemas.openxmlformats.org/officeDocument/2006/relationships/slide" Target="/ppt/slides/slide4.xml" Id="R2e530674e13e4648" /><Relationship Type="http://schemas.openxmlformats.org/officeDocument/2006/relationships/slide" Target="/ppt/slides/slide5.xml" Id="R0037950968e34f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70e924c31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30e2d18b94c6e" /><Relationship Type="http://schemas.openxmlformats.org/officeDocument/2006/relationships/theme" Target="/ppt/slideMasters/theme/theme1.xml" Id="R5cbac1bf8e8043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d30e2d18b94c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ba1867e3649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0e1cbcd1f4d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7d5cf69dd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2f8a7d1da47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d213e5fe444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BURUM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BURUM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BURUM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BURUM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BURUM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BURUM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Kaksrudgata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976 052 153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BURUM</a:t>
            </a:r>
          </a:p>
        </p:txBody>
      </p:sp>
    </p:spTree>
  </p:cSld>
  <p:clrMapOvr>
    <a:masterClrMapping xmlns:a="http://schemas.openxmlformats.org/drawingml/2006/main"/>
  </p:clrMapOvr>
</p:sld>
</file>