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92f1f0466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00cbf4d814662"/>
  </p:sldMasterIdLst>
  <p:sldIdLst>
    <p:sldId xmlns:r="http://schemas.openxmlformats.org/officeDocument/2006/relationships" id="256" r:id="R413913af077043b4"/>
    <p:sldId xmlns:r="http://schemas.openxmlformats.org/officeDocument/2006/relationships" id="257" r:id="R5e997a970493420f"/>
    <p:sldId xmlns:r="http://schemas.openxmlformats.org/officeDocument/2006/relationships" id="258" r:id="R07a242cdf6c64537"/>
    <p:sldId xmlns:r="http://schemas.openxmlformats.org/officeDocument/2006/relationships" id="259" r:id="R84fde8c3e49e4227"/>
    <p:sldId xmlns:r="http://schemas.openxmlformats.org/officeDocument/2006/relationships" id="260" r:id="R7887b72492d74701"/>
    <p:sldId xmlns:r="http://schemas.openxmlformats.org/officeDocument/2006/relationships" id="261" r:id="Rffd9d071c7fa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00cbf4d814662" /><Relationship Type="http://schemas.openxmlformats.org/officeDocument/2006/relationships/slide" Target="/ppt/slides/slide1.xml" Id="R413913af077043b4" /><Relationship Type="http://schemas.openxmlformats.org/officeDocument/2006/relationships/slide" Target="/ppt/slides/slide2.xml" Id="R5e997a970493420f" /><Relationship Type="http://schemas.openxmlformats.org/officeDocument/2006/relationships/slide" Target="/ppt/slides/slide3.xml" Id="R07a242cdf6c64537" /><Relationship Type="http://schemas.openxmlformats.org/officeDocument/2006/relationships/slide" Target="/ppt/slides/slide4.xml" Id="R84fde8c3e49e4227" /><Relationship Type="http://schemas.openxmlformats.org/officeDocument/2006/relationships/slide" Target="/ppt/slides/slide5.xml" Id="R7887b72492d74701" /><Relationship Type="http://schemas.openxmlformats.org/officeDocument/2006/relationships/slide" Target="/ppt/slides/slide6.xml" Id="Rffd9d071c7fa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75f3f75da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d142b5a34a0c" /><Relationship Type="http://schemas.openxmlformats.org/officeDocument/2006/relationships/theme" Target="/ppt/slideMasters/theme/theme1.xml" Id="Rbe0d48d9e3d4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2d142b5a3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d7fb14e64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c821c35e6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f753599c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811ac473f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65c0adbb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e5f283442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NORDISK KUNSTNARSENTER DALE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Dalsåsvegen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KUNSTNARSENTER DALE STI</a:t>
            </a:r>
          </a:p>
        </p:txBody>
      </p:sp>
    </p:spTree>
  </p:cSld>
  <p:clrMapOvr>
    <a:masterClrMapping xmlns:a="http://schemas.openxmlformats.org/drawingml/2006/main"/>
  </p:clrMapOvr>
</p:sld>
</file>