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ed3737f67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59d365bcfa4bae"/>
  </p:sldMasterIdLst>
  <p:sldIdLst>
    <p:sldId xmlns:r="http://schemas.openxmlformats.org/officeDocument/2006/relationships" id="256" r:id="Rcac0be66bf534883"/>
    <p:sldId xmlns:r="http://schemas.openxmlformats.org/officeDocument/2006/relationships" id="257" r:id="R1a79b140b860491f"/>
    <p:sldId xmlns:r="http://schemas.openxmlformats.org/officeDocument/2006/relationships" id="258" r:id="R7b2872eaae8d49d3"/>
    <p:sldId xmlns:r="http://schemas.openxmlformats.org/officeDocument/2006/relationships" id="259" r:id="R536098dd840d4f8d"/>
    <p:sldId xmlns:r="http://schemas.openxmlformats.org/officeDocument/2006/relationships" id="260" r:id="Rdebc407fea254a78"/>
    <p:sldId xmlns:r="http://schemas.openxmlformats.org/officeDocument/2006/relationships" id="261" r:id="Rb0b4a504ea5e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9d365bcfa4bae" /><Relationship Type="http://schemas.openxmlformats.org/officeDocument/2006/relationships/slide" Target="/ppt/slides/slide1.xml" Id="Rcac0be66bf534883" /><Relationship Type="http://schemas.openxmlformats.org/officeDocument/2006/relationships/slide" Target="/ppt/slides/slide2.xml" Id="R1a79b140b860491f" /><Relationship Type="http://schemas.openxmlformats.org/officeDocument/2006/relationships/slide" Target="/ppt/slides/slide3.xml" Id="R7b2872eaae8d49d3" /><Relationship Type="http://schemas.openxmlformats.org/officeDocument/2006/relationships/slide" Target="/ppt/slides/slide4.xml" Id="R536098dd840d4f8d" /><Relationship Type="http://schemas.openxmlformats.org/officeDocument/2006/relationships/slide" Target="/ppt/slides/slide5.xml" Id="Rdebc407fea254a78" /><Relationship Type="http://schemas.openxmlformats.org/officeDocument/2006/relationships/slide" Target="/ppt/slides/slide6.xml" Id="Rb0b4a504ea5e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219aee706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534737194b66" /><Relationship Type="http://schemas.openxmlformats.org/officeDocument/2006/relationships/theme" Target="/ppt/slideMasters/theme/theme1.xml" Id="R6fcbc836dc0c40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2353473719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a192b3a27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75d38e1c1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d5b244691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a53a61345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ad6bf2384e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a9b88df9b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KUNSTNARSENTER DALE STI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