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55894503db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59931af7344b5"/>
  </p:sldMasterIdLst>
  <p:sldIdLst>
    <p:sldId xmlns:r="http://schemas.openxmlformats.org/officeDocument/2006/relationships" id="256" r:id="R8ad6624300e24772"/>
    <p:sldId xmlns:r="http://schemas.openxmlformats.org/officeDocument/2006/relationships" id="257" r:id="R0200812408ab4c8a"/>
    <p:sldId xmlns:r="http://schemas.openxmlformats.org/officeDocument/2006/relationships" id="258" r:id="Reb3216f0ae614971"/>
    <p:sldId xmlns:r="http://schemas.openxmlformats.org/officeDocument/2006/relationships" id="259" r:id="Rfe6c6b68fdbf4ac8"/>
    <p:sldId xmlns:r="http://schemas.openxmlformats.org/officeDocument/2006/relationships" id="260" r:id="Rf5d367861b0445d5"/>
    <p:sldId xmlns:r="http://schemas.openxmlformats.org/officeDocument/2006/relationships" id="261" r:id="Rd58f9f2f05234d24"/>
    <p:sldId xmlns:r="http://schemas.openxmlformats.org/officeDocument/2006/relationships" id="262" r:id="Re156bba9dfe6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59931af7344b5" /><Relationship Type="http://schemas.openxmlformats.org/officeDocument/2006/relationships/slide" Target="/ppt/slides/slide1.xml" Id="R8ad6624300e24772" /><Relationship Type="http://schemas.openxmlformats.org/officeDocument/2006/relationships/slide" Target="/ppt/slides/slide2.xml" Id="R0200812408ab4c8a" /><Relationship Type="http://schemas.openxmlformats.org/officeDocument/2006/relationships/slide" Target="/ppt/slides/slide3.xml" Id="Reb3216f0ae614971" /><Relationship Type="http://schemas.openxmlformats.org/officeDocument/2006/relationships/slide" Target="/ppt/slides/slide4.xml" Id="Rfe6c6b68fdbf4ac8" /><Relationship Type="http://schemas.openxmlformats.org/officeDocument/2006/relationships/slide" Target="/ppt/slides/slide5.xml" Id="Rf5d367861b0445d5" /><Relationship Type="http://schemas.openxmlformats.org/officeDocument/2006/relationships/slide" Target="/ppt/slides/slide6.xml" Id="Rd58f9f2f05234d24" /><Relationship Type="http://schemas.openxmlformats.org/officeDocument/2006/relationships/slide" Target="/ppt/slides/slide7.xml" Id="Re156bba9dfe6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28ed6e50a45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01398443d4f4d" /><Relationship Type="http://schemas.openxmlformats.org/officeDocument/2006/relationships/theme" Target="/ppt/slideMasters/theme/theme1.xml" Id="R5f9c79e590824b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c01398443d4f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35ea30ca447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7ff64c4ce45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adf42dd5d4d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d5b1fdb4349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78e9601a24a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5c6f8ef74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9c1b3b02e44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NYSTED AS ble etablert [år] og holder til i Storsteinnes.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135 477 374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6 233 821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4 237 075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52 103 480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88 712 098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NYSTED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Brattmelveien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9050 Storsteinnes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post@nystedas.no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