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3ed159b125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1905525cd4e78"/>
  </p:sldMasterIdLst>
  <p:sldIdLst>
    <p:sldId xmlns:r="http://schemas.openxmlformats.org/officeDocument/2006/relationships" id="256" r:id="Rbd8c9d9b185249aa"/>
    <p:sldId xmlns:r="http://schemas.openxmlformats.org/officeDocument/2006/relationships" id="257" r:id="Rca916d85455f4079"/>
    <p:sldId xmlns:r="http://schemas.openxmlformats.org/officeDocument/2006/relationships" id="258" r:id="R16c4760d405649cd"/>
    <p:sldId xmlns:r="http://schemas.openxmlformats.org/officeDocument/2006/relationships" id="259" r:id="R2939f3cf43964235"/>
    <p:sldId xmlns:r="http://schemas.openxmlformats.org/officeDocument/2006/relationships" id="260" r:id="R20c877061c5e4d85"/>
    <p:sldId xmlns:r="http://schemas.openxmlformats.org/officeDocument/2006/relationships" id="261" r:id="Rf7e53d31417a4a98"/>
    <p:sldId xmlns:r="http://schemas.openxmlformats.org/officeDocument/2006/relationships" id="262" r:id="Rb12291981ca1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1905525cd4e78" /><Relationship Type="http://schemas.openxmlformats.org/officeDocument/2006/relationships/slide" Target="/ppt/slides/slide1.xml" Id="Rbd8c9d9b185249aa" /><Relationship Type="http://schemas.openxmlformats.org/officeDocument/2006/relationships/slide" Target="/ppt/slides/slide2.xml" Id="Rca916d85455f4079" /><Relationship Type="http://schemas.openxmlformats.org/officeDocument/2006/relationships/slide" Target="/ppt/slides/slide3.xml" Id="R16c4760d405649cd" /><Relationship Type="http://schemas.openxmlformats.org/officeDocument/2006/relationships/slide" Target="/ppt/slides/slide4.xml" Id="R2939f3cf43964235" /><Relationship Type="http://schemas.openxmlformats.org/officeDocument/2006/relationships/slide" Target="/ppt/slides/slide5.xml" Id="R20c877061c5e4d85" /><Relationship Type="http://schemas.openxmlformats.org/officeDocument/2006/relationships/slide" Target="/ppt/slides/slide6.xml" Id="Rf7e53d31417a4a98" /><Relationship Type="http://schemas.openxmlformats.org/officeDocument/2006/relationships/slide" Target="/ppt/slides/slide7.xml" Id="Rb12291981ca1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da44d4578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60271ca524f5f" /><Relationship Type="http://schemas.openxmlformats.org/officeDocument/2006/relationships/theme" Target="/ppt/slideMasters/theme/theme1.xml" Id="Re4a9ac83b5404e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560271ca52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43407820b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d70e963074c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323e5fbb3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632ac4bd4a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758871b5d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9800d0eea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cad17e0da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BJØRKAN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BJØRKAN REGNSKAP AS ble etablert [år] og holder til i Budalen.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12 737 117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419 575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356 433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4 111 368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6 419 752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RØTTUM KJERSTI MARIE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ELIN BJØRKAN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Synnerdalsveien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7298 Budalen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976 089 790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BJØRKAN REGNSKAP AS</a:t>
            </a:r>
          </a:p>
        </p:txBody>
      </p:sp>
    </p:spTree>
  </p:cSld>
  <p:clrMapOvr>
    <a:masterClrMapping xmlns:a="http://schemas.openxmlformats.org/drawingml/2006/main"/>
  </p:clrMapOvr>
</p:sld>
</file>