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d74cacd76e46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67922d848147f2"/>
  </p:sldMasterIdLst>
  <p:sldIdLst>
    <p:sldId xmlns:r="http://schemas.openxmlformats.org/officeDocument/2006/relationships" id="256" r:id="R232c2e2c81214a2e"/>
    <p:sldId xmlns:r="http://schemas.openxmlformats.org/officeDocument/2006/relationships" id="257" r:id="Rd9046d9fde4944b4"/>
    <p:sldId xmlns:r="http://schemas.openxmlformats.org/officeDocument/2006/relationships" id="258" r:id="R1593e08299c54756"/>
    <p:sldId xmlns:r="http://schemas.openxmlformats.org/officeDocument/2006/relationships" id="259" r:id="R681e8473ad9d4715"/>
    <p:sldId xmlns:r="http://schemas.openxmlformats.org/officeDocument/2006/relationships" id="260" r:id="R9d10fa1ed8824277"/>
    <p:sldId xmlns:r="http://schemas.openxmlformats.org/officeDocument/2006/relationships" id="261" r:id="Rdc4243c3323142ac"/>
    <p:sldId xmlns:r="http://schemas.openxmlformats.org/officeDocument/2006/relationships" id="262" r:id="Rd840917ce16e4e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67922d848147f2" /><Relationship Type="http://schemas.openxmlformats.org/officeDocument/2006/relationships/slide" Target="/ppt/slides/slide1.xml" Id="R232c2e2c81214a2e" /><Relationship Type="http://schemas.openxmlformats.org/officeDocument/2006/relationships/slide" Target="/ppt/slides/slide2.xml" Id="Rd9046d9fde4944b4" /><Relationship Type="http://schemas.openxmlformats.org/officeDocument/2006/relationships/slide" Target="/ppt/slides/slide3.xml" Id="R1593e08299c54756" /><Relationship Type="http://schemas.openxmlformats.org/officeDocument/2006/relationships/slide" Target="/ppt/slides/slide4.xml" Id="R681e8473ad9d4715" /><Relationship Type="http://schemas.openxmlformats.org/officeDocument/2006/relationships/slide" Target="/ppt/slides/slide5.xml" Id="R9d10fa1ed8824277" /><Relationship Type="http://schemas.openxmlformats.org/officeDocument/2006/relationships/slide" Target="/ppt/slides/slide6.xml" Id="Rdc4243c3323142ac" /><Relationship Type="http://schemas.openxmlformats.org/officeDocument/2006/relationships/slide" Target="/ppt/slides/slide7.xml" Id="Rd840917ce16e4e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589ff3c40e4f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ee3e7e90e47ca" /><Relationship Type="http://schemas.openxmlformats.org/officeDocument/2006/relationships/theme" Target="/ppt/slideMasters/theme/theme1.xml" Id="R6c8e97e1bd5d4d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1ee3e7e90e47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80efc07d84b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3d71f25654e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3a9cbd83b42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d942ed55949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15fca222142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30621b1074c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903769b5d4f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RD BLIKK OG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OG VENTILASJON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15 005 106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489 281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3 289 030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6 644 305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Nardovegen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