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cc05db842d4d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a883855b8e4581"/>
  </p:sldMasterIdLst>
  <p:sldIdLst>
    <p:sldId xmlns:r="http://schemas.openxmlformats.org/officeDocument/2006/relationships" id="256" r:id="R75cc79b7f84a427d"/>
    <p:sldId xmlns:r="http://schemas.openxmlformats.org/officeDocument/2006/relationships" id="257" r:id="R15f7f9aeef784567"/>
    <p:sldId xmlns:r="http://schemas.openxmlformats.org/officeDocument/2006/relationships" id="258" r:id="R2d82e1bc91774b57"/>
    <p:sldId xmlns:r="http://schemas.openxmlformats.org/officeDocument/2006/relationships" id="259" r:id="Rbca3b0911d7a4238"/>
    <p:sldId xmlns:r="http://schemas.openxmlformats.org/officeDocument/2006/relationships" id="260" r:id="R6ac2fc060a624d72"/>
    <p:sldId xmlns:r="http://schemas.openxmlformats.org/officeDocument/2006/relationships" id="261" r:id="R6a5700b955294e39"/>
    <p:sldId xmlns:r="http://schemas.openxmlformats.org/officeDocument/2006/relationships" id="262" r:id="Rdf4120b10ab74e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883855b8e4581" /><Relationship Type="http://schemas.openxmlformats.org/officeDocument/2006/relationships/slide" Target="/ppt/slides/slide1.xml" Id="R75cc79b7f84a427d" /><Relationship Type="http://schemas.openxmlformats.org/officeDocument/2006/relationships/slide" Target="/ppt/slides/slide2.xml" Id="R15f7f9aeef784567" /><Relationship Type="http://schemas.openxmlformats.org/officeDocument/2006/relationships/slide" Target="/ppt/slides/slide3.xml" Id="R2d82e1bc91774b57" /><Relationship Type="http://schemas.openxmlformats.org/officeDocument/2006/relationships/slide" Target="/ppt/slides/slide4.xml" Id="Rbca3b0911d7a4238" /><Relationship Type="http://schemas.openxmlformats.org/officeDocument/2006/relationships/slide" Target="/ppt/slides/slide5.xml" Id="R6ac2fc060a624d72" /><Relationship Type="http://schemas.openxmlformats.org/officeDocument/2006/relationships/slide" Target="/ppt/slides/slide6.xml" Id="R6a5700b955294e39" /><Relationship Type="http://schemas.openxmlformats.org/officeDocument/2006/relationships/slide" Target="/ppt/slides/slide7.xml" Id="Rdf4120b10ab74e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cd331838294f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fa4f74af34aa3" /><Relationship Type="http://schemas.openxmlformats.org/officeDocument/2006/relationships/theme" Target="/ppt/slideMasters/theme/theme1.xml" Id="R8c4dfe18682a41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1fa4f74af34a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b06e5246c46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421aeb5a446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29f7b733b48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16ef0ae334b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fa0b900d34e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8ea5e61934d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97e98594741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7 886 938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45 395 662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46 237 494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KNUT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NORDÅS ÅSHILD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Øyjordsveien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13 46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976 162 005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AS</a:t>
            </a:r>
          </a:p>
        </p:txBody>
      </p:sp>
    </p:spTree>
  </p:cSld>
  <p:clrMapOvr>
    <a:masterClrMapping xmlns:a="http://schemas.openxmlformats.org/drawingml/2006/main"/>
  </p:clrMapOvr>
</p:sld>
</file>