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cf223e452643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e03895b74944cc"/>
  </p:sldMasterIdLst>
  <p:sldIdLst>
    <p:sldId xmlns:r="http://schemas.openxmlformats.org/officeDocument/2006/relationships" id="256" r:id="Ra9801278b4c14dc1"/>
    <p:sldId xmlns:r="http://schemas.openxmlformats.org/officeDocument/2006/relationships" id="257" r:id="Rac69e24735204f6b"/>
    <p:sldId xmlns:r="http://schemas.openxmlformats.org/officeDocument/2006/relationships" id="258" r:id="R11d8272882df43a0"/>
    <p:sldId xmlns:r="http://schemas.openxmlformats.org/officeDocument/2006/relationships" id="259" r:id="Rbe1fb2543d9e4101"/>
    <p:sldId xmlns:r="http://schemas.openxmlformats.org/officeDocument/2006/relationships" id="260" r:id="R9d05dd153e844d68"/>
    <p:sldId xmlns:r="http://schemas.openxmlformats.org/officeDocument/2006/relationships" id="261" r:id="Rf581beb3de5d4688"/>
    <p:sldId xmlns:r="http://schemas.openxmlformats.org/officeDocument/2006/relationships" id="262" r:id="R53badafbd51343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e03895b74944cc" /><Relationship Type="http://schemas.openxmlformats.org/officeDocument/2006/relationships/slide" Target="/ppt/slides/slide1.xml" Id="Ra9801278b4c14dc1" /><Relationship Type="http://schemas.openxmlformats.org/officeDocument/2006/relationships/slide" Target="/ppt/slides/slide2.xml" Id="Rac69e24735204f6b" /><Relationship Type="http://schemas.openxmlformats.org/officeDocument/2006/relationships/slide" Target="/ppt/slides/slide3.xml" Id="R11d8272882df43a0" /><Relationship Type="http://schemas.openxmlformats.org/officeDocument/2006/relationships/slide" Target="/ppt/slides/slide4.xml" Id="Rbe1fb2543d9e4101" /><Relationship Type="http://schemas.openxmlformats.org/officeDocument/2006/relationships/slide" Target="/ppt/slides/slide5.xml" Id="R9d05dd153e844d68" /><Relationship Type="http://schemas.openxmlformats.org/officeDocument/2006/relationships/slide" Target="/ppt/slides/slide6.xml" Id="Rf581beb3de5d4688" /><Relationship Type="http://schemas.openxmlformats.org/officeDocument/2006/relationships/slide" Target="/ppt/slides/slide7.xml" Id="R53badafbd51343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86b6efa9647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42a43efaa4c06" /><Relationship Type="http://schemas.openxmlformats.org/officeDocument/2006/relationships/theme" Target="/ppt/slideMasters/theme/theme1.xml" Id="R280b33f3697742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242a43efaa4c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8ffbe915541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e7f91e21042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9a111a3d541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ecda2a6ec4f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092dab50942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f8a63331d40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fb205f1f04d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CONSTO ROGALAND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CONSTO ROGALAND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303 701 618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−17 688 716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−17 287 707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−1 185 728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134 739 046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&amp; VATNE HOLDING AS  –  95,8 %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SVBA INVEST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HERDA HOLDING AS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976 176 014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