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9215e7d1d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7d13561ff4694"/>
  </p:sldMasterIdLst>
  <p:sldIdLst>
    <p:sldId xmlns:r="http://schemas.openxmlformats.org/officeDocument/2006/relationships" id="256" r:id="Rfc7c3c07210b4570"/>
    <p:sldId xmlns:r="http://schemas.openxmlformats.org/officeDocument/2006/relationships" id="257" r:id="Ra46e9ca4602d4659"/>
    <p:sldId xmlns:r="http://schemas.openxmlformats.org/officeDocument/2006/relationships" id="258" r:id="R804484ed4f9443bb"/>
    <p:sldId xmlns:r="http://schemas.openxmlformats.org/officeDocument/2006/relationships" id="259" r:id="Rd95c3942f0bc4337"/>
    <p:sldId xmlns:r="http://schemas.openxmlformats.org/officeDocument/2006/relationships" id="260" r:id="R493ae8fd17a2405e"/>
    <p:sldId xmlns:r="http://schemas.openxmlformats.org/officeDocument/2006/relationships" id="261" r:id="R2cfa5b66a69c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7d13561ff4694" /><Relationship Type="http://schemas.openxmlformats.org/officeDocument/2006/relationships/slide" Target="/ppt/slides/slide1.xml" Id="Rfc7c3c07210b4570" /><Relationship Type="http://schemas.openxmlformats.org/officeDocument/2006/relationships/slide" Target="/ppt/slides/slide2.xml" Id="Ra46e9ca4602d4659" /><Relationship Type="http://schemas.openxmlformats.org/officeDocument/2006/relationships/slide" Target="/ppt/slides/slide3.xml" Id="R804484ed4f9443bb" /><Relationship Type="http://schemas.openxmlformats.org/officeDocument/2006/relationships/slide" Target="/ppt/slides/slide4.xml" Id="Rd95c3942f0bc4337" /><Relationship Type="http://schemas.openxmlformats.org/officeDocument/2006/relationships/slide" Target="/ppt/slides/slide5.xml" Id="R493ae8fd17a2405e" /><Relationship Type="http://schemas.openxmlformats.org/officeDocument/2006/relationships/slide" Target="/ppt/slides/slide6.xml" Id="R2cfa5b66a69c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ebb42172c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97462bf604e3a" /><Relationship Type="http://schemas.openxmlformats.org/officeDocument/2006/relationships/theme" Target="/ppt/slideMasters/theme/theme1.xml" Id="R25106fd84d38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97462bf60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d4755811d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68207140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3870ee56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15d26b393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c8f90c972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a3156208f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THUE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THUE REGNSKAP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12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liv.thue@c2i.net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