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9e426be29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11890234e4b41"/>
  </p:sldMasterIdLst>
  <p:sldIdLst>
    <p:sldId xmlns:r="http://schemas.openxmlformats.org/officeDocument/2006/relationships" id="256" r:id="Rbc13704640654cdf"/>
    <p:sldId xmlns:r="http://schemas.openxmlformats.org/officeDocument/2006/relationships" id="257" r:id="Ra217f4d6f33e4735"/>
    <p:sldId xmlns:r="http://schemas.openxmlformats.org/officeDocument/2006/relationships" id="258" r:id="R07abde3519164541"/>
    <p:sldId xmlns:r="http://schemas.openxmlformats.org/officeDocument/2006/relationships" id="259" r:id="R007987ec6b554048"/>
    <p:sldId xmlns:r="http://schemas.openxmlformats.org/officeDocument/2006/relationships" id="260" r:id="R8f5a37ea03f54f59"/>
    <p:sldId xmlns:r="http://schemas.openxmlformats.org/officeDocument/2006/relationships" id="261" r:id="Ra62df897a5ff46a2"/>
    <p:sldId xmlns:r="http://schemas.openxmlformats.org/officeDocument/2006/relationships" id="262" r:id="R8fde06bb2b3e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11890234e4b41" /><Relationship Type="http://schemas.openxmlformats.org/officeDocument/2006/relationships/slide" Target="/ppt/slides/slide1.xml" Id="Rbc13704640654cdf" /><Relationship Type="http://schemas.openxmlformats.org/officeDocument/2006/relationships/slide" Target="/ppt/slides/slide2.xml" Id="Ra217f4d6f33e4735" /><Relationship Type="http://schemas.openxmlformats.org/officeDocument/2006/relationships/slide" Target="/ppt/slides/slide3.xml" Id="R07abde3519164541" /><Relationship Type="http://schemas.openxmlformats.org/officeDocument/2006/relationships/slide" Target="/ppt/slides/slide4.xml" Id="R007987ec6b554048" /><Relationship Type="http://schemas.openxmlformats.org/officeDocument/2006/relationships/slide" Target="/ppt/slides/slide5.xml" Id="R8f5a37ea03f54f59" /><Relationship Type="http://schemas.openxmlformats.org/officeDocument/2006/relationships/slide" Target="/ppt/slides/slide6.xml" Id="Ra62df897a5ff46a2" /><Relationship Type="http://schemas.openxmlformats.org/officeDocument/2006/relationships/slide" Target="/ppt/slides/slide7.xml" Id="R8fde06bb2b3e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f297536b0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0edfc8fff42a4" /><Relationship Type="http://schemas.openxmlformats.org/officeDocument/2006/relationships/theme" Target="/ppt/slideMasters/theme/theme1.xml" Id="R12765d78e531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0edfc8fff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8d701b0b1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482579d9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d003beef74e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64ad9be9f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848105645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a64a02da4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b9387496c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